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27" r:id="rId2"/>
    <p:sldId id="341" r:id="rId3"/>
    <p:sldId id="379" r:id="rId4"/>
    <p:sldId id="404" r:id="rId5"/>
    <p:sldId id="378" r:id="rId6"/>
    <p:sldId id="353" r:id="rId7"/>
    <p:sldId id="381" r:id="rId8"/>
    <p:sldId id="380" r:id="rId9"/>
    <p:sldId id="382" r:id="rId10"/>
    <p:sldId id="329" r:id="rId11"/>
    <p:sldId id="331" r:id="rId12"/>
    <p:sldId id="293" r:id="rId13"/>
    <p:sldId id="383" r:id="rId14"/>
    <p:sldId id="332" r:id="rId15"/>
    <p:sldId id="405" r:id="rId16"/>
    <p:sldId id="407" r:id="rId17"/>
    <p:sldId id="406" r:id="rId18"/>
    <p:sldId id="403" r:id="rId19"/>
    <p:sldId id="408" r:id="rId20"/>
    <p:sldId id="384" r:id="rId21"/>
    <p:sldId id="409" r:id="rId22"/>
    <p:sldId id="385" r:id="rId23"/>
    <p:sldId id="410" r:id="rId24"/>
    <p:sldId id="333" r:id="rId25"/>
    <p:sldId id="388" r:id="rId26"/>
    <p:sldId id="276" r:id="rId27"/>
    <p:sldId id="389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37" r:id="rId36"/>
    <p:sldId id="278" r:id="rId37"/>
    <p:sldId id="287" r:id="rId38"/>
    <p:sldId id="412" r:id="rId39"/>
    <p:sldId id="414" r:id="rId40"/>
    <p:sldId id="335" r:id="rId41"/>
    <p:sldId id="398" r:id="rId42"/>
    <p:sldId id="402" r:id="rId43"/>
    <p:sldId id="399" r:id="rId44"/>
    <p:sldId id="400" r:id="rId45"/>
    <p:sldId id="4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DDECE-AF07-4E9E-A031-3CE764B1E04E}" v="63" dt="2019-10-17T00:33:43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39" autoAdjust="0"/>
  </p:normalViewPr>
  <p:slideViewPr>
    <p:cSldViewPr snapToGrid="0">
      <p:cViewPr>
        <p:scale>
          <a:sx n="76" d="100"/>
          <a:sy n="76" d="100"/>
        </p:scale>
        <p:origin x="72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446" y="12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ry Xing" userId="05d373c1f42877cb" providerId="LiveId" clId="{7AFDAF39-F09C-492C-8CD4-123A551DC8FC}"/>
    <pc:docChg chg="undo custSel addSld delSld modSld">
      <pc:chgData name="Jerry Xing" userId="05d373c1f42877cb" providerId="LiveId" clId="{7AFDAF39-F09C-492C-8CD4-123A551DC8FC}" dt="2019-10-17T00:34:36.963" v="374" actId="2696"/>
      <pc:docMkLst>
        <pc:docMk/>
      </pc:docMkLst>
      <pc:sldChg chg="modTransition">
        <pc:chgData name="Jerry Xing" userId="05d373c1f42877cb" providerId="LiveId" clId="{7AFDAF39-F09C-492C-8CD4-123A551DC8FC}" dt="2019-10-16T12:39:15.130" v="144"/>
        <pc:sldMkLst>
          <pc:docMk/>
          <pc:sldMk cId="199368790" sldId="276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2431875408" sldId="278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2869746877" sldId="287"/>
        </pc:sldMkLst>
      </pc:sldChg>
      <pc:sldChg chg="delSp modSp del modTransition">
        <pc:chgData name="Jerry Xing" userId="05d373c1f42877cb" providerId="LiveId" clId="{7AFDAF39-F09C-492C-8CD4-123A551DC8FC}" dt="2019-10-17T00:34:28.545" v="373" actId="2696"/>
        <pc:sldMkLst>
          <pc:docMk/>
          <pc:sldMk cId="1772913467" sldId="288"/>
        </pc:sldMkLst>
        <pc:spChg chg="mod">
          <ac:chgData name="Jerry Xing" userId="05d373c1f42877cb" providerId="LiveId" clId="{7AFDAF39-F09C-492C-8CD4-123A551DC8FC}" dt="2019-10-16T16:36:05.481" v="246" actId="1076"/>
          <ac:spMkLst>
            <pc:docMk/>
            <pc:sldMk cId="1772913467" sldId="288"/>
            <ac:spMk id="30" creationId="{F1CF80BD-A297-40AC-A71C-53BC5D1A3155}"/>
          </ac:spMkLst>
        </pc:spChg>
        <pc:spChg chg="mod">
          <ac:chgData name="Jerry Xing" userId="05d373c1f42877cb" providerId="LiveId" clId="{7AFDAF39-F09C-492C-8CD4-123A551DC8FC}" dt="2019-10-16T16:35:44.566" v="238" actId="1076"/>
          <ac:spMkLst>
            <pc:docMk/>
            <pc:sldMk cId="1772913467" sldId="288"/>
            <ac:spMk id="31" creationId="{A658E8D7-ED4F-4614-8E16-8FBE5B743530}"/>
          </ac:spMkLst>
        </pc:spChg>
        <pc:spChg chg="mod">
          <ac:chgData name="Jerry Xing" userId="05d373c1f42877cb" providerId="LiveId" clId="{7AFDAF39-F09C-492C-8CD4-123A551DC8FC}" dt="2019-10-16T16:35:47.002" v="239" actId="1076"/>
          <ac:spMkLst>
            <pc:docMk/>
            <pc:sldMk cId="1772913467" sldId="288"/>
            <ac:spMk id="32" creationId="{8C404D99-49F5-494D-9D7D-A37C8FF79924}"/>
          </ac:spMkLst>
        </pc:spChg>
        <pc:spChg chg="mod">
          <ac:chgData name="Jerry Xing" userId="05d373c1f42877cb" providerId="LiveId" clId="{7AFDAF39-F09C-492C-8CD4-123A551DC8FC}" dt="2019-10-16T16:35:49.262" v="240" actId="1076"/>
          <ac:spMkLst>
            <pc:docMk/>
            <pc:sldMk cId="1772913467" sldId="288"/>
            <ac:spMk id="33" creationId="{47E8E369-E9DF-4B2A-A90A-8D276FF86CD0}"/>
          </ac:spMkLst>
        </pc:spChg>
        <pc:spChg chg="mod">
          <ac:chgData name="Jerry Xing" userId="05d373c1f42877cb" providerId="LiveId" clId="{7AFDAF39-F09C-492C-8CD4-123A551DC8FC}" dt="2019-10-16T16:35:51.685" v="241" actId="1076"/>
          <ac:spMkLst>
            <pc:docMk/>
            <pc:sldMk cId="1772913467" sldId="288"/>
            <ac:spMk id="34" creationId="{7900AB91-B72B-4F24-A310-20435614C4D9}"/>
          </ac:spMkLst>
        </pc:spChg>
        <pc:spChg chg="mod">
          <ac:chgData name="Jerry Xing" userId="05d373c1f42877cb" providerId="LiveId" clId="{7AFDAF39-F09C-492C-8CD4-123A551DC8FC}" dt="2019-10-16T16:35:54.430" v="242" actId="1076"/>
          <ac:spMkLst>
            <pc:docMk/>
            <pc:sldMk cId="1772913467" sldId="288"/>
            <ac:spMk id="35" creationId="{9DB78D22-9D6D-4F29-922C-87EC940E66A7}"/>
          </ac:spMkLst>
        </pc:spChg>
        <pc:spChg chg="mod">
          <ac:chgData name="Jerry Xing" userId="05d373c1f42877cb" providerId="LiveId" clId="{7AFDAF39-F09C-492C-8CD4-123A551DC8FC}" dt="2019-10-16T16:35:57.444" v="243" actId="1076"/>
          <ac:spMkLst>
            <pc:docMk/>
            <pc:sldMk cId="1772913467" sldId="288"/>
            <ac:spMk id="36" creationId="{FE1D2D27-F758-41ED-95C3-03513D850909}"/>
          </ac:spMkLst>
        </pc:spChg>
        <pc:spChg chg="del">
          <ac:chgData name="Jerry Xing" userId="05d373c1f42877cb" providerId="LiveId" clId="{7AFDAF39-F09C-492C-8CD4-123A551DC8FC}" dt="2019-10-16T16:35:41.520" v="237" actId="478"/>
          <ac:spMkLst>
            <pc:docMk/>
            <pc:sldMk cId="1772913467" sldId="288"/>
            <ac:spMk id="37" creationId="{90DE4D6A-5C23-4878-ADB4-D6911CB795A0}"/>
          </ac:spMkLst>
        </pc:spChg>
        <pc:spChg chg="del">
          <ac:chgData name="Jerry Xing" userId="05d373c1f42877cb" providerId="LiveId" clId="{7AFDAF39-F09C-492C-8CD4-123A551DC8FC}" dt="2019-10-16T16:35:41.520" v="237" actId="478"/>
          <ac:spMkLst>
            <pc:docMk/>
            <pc:sldMk cId="1772913467" sldId="288"/>
            <ac:spMk id="39" creationId="{BCE06774-654A-44DE-A0D9-88CF7267B6CE}"/>
          </ac:spMkLst>
        </pc:spChg>
        <pc:spChg chg="del">
          <ac:chgData name="Jerry Xing" userId="05d373c1f42877cb" providerId="LiveId" clId="{7AFDAF39-F09C-492C-8CD4-123A551DC8FC}" dt="2019-10-16T16:35:41.520" v="237" actId="478"/>
          <ac:spMkLst>
            <pc:docMk/>
            <pc:sldMk cId="1772913467" sldId="288"/>
            <ac:spMk id="40" creationId="{CFC00445-789C-4C1F-969F-70658811029C}"/>
          </ac:spMkLst>
        </pc:spChg>
        <pc:spChg chg="del">
          <ac:chgData name="Jerry Xing" userId="05d373c1f42877cb" providerId="LiveId" clId="{7AFDAF39-F09C-492C-8CD4-123A551DC8FC}" dt="2019-10-16T16:35:41.520" v="237" actId="478"/>
          <ac:spMkLst>
            <pc:docMk/>
            <pc:sldMk cId="1772913467" sldId="288"/>
            <ac:spMk id="46" creationId="{FB0EFC7E-9AB5-403C-B5EE-66739CC3BBAA}"/>
          </ac:spMkLst>
        </pc:spChg>
        <pc:spChg chg="del">
          <ac:chgData name="Jerry Xing" userId="05d373c1f42877cb" providerId="LiveId" clId="{7AFDAF39-F09C-492C-8CD4-123A551DC8FC}" dt="2019-10-16T16:35:41.520" v="237" actId="478"/>
          <ac:spMkLst>
            <pc:docMk/>
            <pc:sldMk cId="1772913467" sldId="288"/>
            <ac:spMk id="47" creationId="{60DB4036-6DC4-48C3-A5F1-9439E23254B6}"/>
          </ac:spMkLst>
        </pc:spChg>
        <pc:spChg chg="del">
          <ac:chgData name="Jerry Xing" userId="05d373c1f42877cb" providerId="LiveId" clId="{7AFDAF39-F09C-492C-8CD4-123A551DC8FC}" dt="2019-10-16T16:35:41.520" v="237" actId="478"/>
          <ac:spMkLst>
            <pc:docMk/>
            <pc:sldMk cId="1772913467" sldId="288"/>
            <ac:spMk id="64" creationId="{C5DB2A75-A70A-486A-9053-C9F6F20BEDFB}"/>
          </ac:spMkLst>
        </pc:spChg>
        <pc:spChg chg="del">
          <ac:chgData name="Jerry Xing" userId="05d373c1f42877cb" providerId="LiveId" clId="{7AFDAF39-F09C-492C-8CD4-123A551DC8FC}" dt="2019-10-16T16:35:41.520" v="237" actId="478"/>
          <ac:spMkLst>
            <pc:docMk/>
            <pc:sldMk cId="1772913467" sldId="288"/>
            <ac:spMk id="65" creationId="{2D13EF17-EFF6-40DD-B407-F25DDF61D243}"/>
          </ac:spMkLst>
        </pc:spChg>
        <pc:spChg chg="del">
          <ac:chgData name="Jerry Xing" userId="05d373c1f42877cb" providerId="LiveId" clId="{7AFDAF39-F09C-492C-8CD4-123A551DC8FC}" dt="2019-10-16T16:35:41.520" v="237" actId="478"/>
          <ac:spMkLst>
            <pc:docMk/>
            <pc:sldMk cId="1772913467" sldId="288"/>
            <ac:spMk id="66" creationId="{2F66AEE8-5B6C-44F2-AABF-47D2A9B8BFD5}"/>
          </ac:spMkLst>
        </pc:spChg>
        <pc:picChg chg="del">
          <ac:chgData name="Jerry Xing" userId="05d373c1f42877cb" providerId="LiveId" clId="{7AFDAF39-F09C-492C-8CD4-123A551DC8FC}" dt="2019-10-16T16:35:32.524" v="236" actId="478"/>
          <ac:picMkLst>
            <pc:docMk/>
            <pc:sldMk cId="1772913467" sldId="288"/>
            <ac:picMk id="29" creationId="{741C3BDE-2C01-431D-A02E-87F086A36708}"/>
          </ac:picMkLst>
        </pc:picChg>
      </pc:sldChg>
      <pc:sldChg chg="modSp modTransition">
        <pc:chgData name="Jerry Xing" userId="05d373c1f42877cb" providerId="LiveId" clId="{7AFDAF39-F09C-492C-8CD4-123A551DC8FC}" dt="2019-10-16T12:39:15.130" v="144"/>
        <pc:sldMkLst>
          <pc:docMk/>
          <pc:sldMk cId="105604597" sldId="293"/>
        </pc:sldMkLst>
        <pc:spChg chg="mod">
          <ac:chgData name="Jerry Xing" userId="05d373c1f42877cb" providerId="LiveId" clId="{7AFDAF39-F09C-492C-8CD4-123A551DC8FC}" dt="2019-10-16T12:33:17.251" v="118" actId="1076"/>
          <ac:spMkLst>
            <pc:docMk/>
            <pc:sldMk cId="105604597" sldId="293"/>
            <ac:spMk id="14" creationId="{9F2430B6-F224-4390-945F-29A9D4558450}"/>
          </ac:spMkLst>
        </pc:spChg>
        <pc:cxnChg chg="mod">
          <ac:chgData name="Jerry Xing" userId="05d373c1f42877cb" providerId="LiveId" clId="{7AFDAF39-F09C-492C-8CD4-123A551DC8FC}" dt="2019-10-16T12:33:17.251" v="118" actId="1076"/>
          <ac:cxnSpMkLst>
            <pc:docMk/>
            <pc:sldMk cId="105604597" sldId="293"/>
            <ac:cxnSpMk id="17" creationId="{C3851218-1CCA-4E7E-B5DE-3E1B7A6C9218}"/>
          </ac:cxnSpMkLst>
        </pc:cxnChg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1463264641" sldId="327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668656433" sldId="329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76455017" sldId="331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1191420913" sldId="332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6435642" sldId="333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2043516534" sldId="335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3006268580" sldId="337"/>
        </pc:sldMkLst>
      </pc:sldChg>
      <pc:sldChg chg="modTransition modNotesTx">
        <pc:chgData name="Jerry Xing" userId="05d373c1f42877cb" providerId="LiveId" clId="{7AFDAF39-F09C-492C-8CD4-123A551DC8FC}" dt="2019-10-16T12:39:15.130" v="144"/>
        <pc:sldMkLst>
          <pc:docMk/>
          <pc:sldMk cId="90892194" sldId="341"/>
        </pc:sldMkLst>
      </pc:sldChg>
      <pc:sldChg chg="delSp modSp del modTransition modNotesTx">
        <pc:chgData name="Jerry Xing" userId="05d373c1f42877cb" providerId="LiveId" clId="{7AFDAF39-F09C-492C-8CD4-123A551DC8FC}" dt="2019-10-16T12:41:52.140" v="207" actId="2696"/>
        <pc:sldMkLst>
          <pc:docMk/>
          <pc:sldMk cId="3886314030" sldId="352"/>
        </pc:sldMkLst>
        <pc:spChg chg="mod">
          <ac:chgData name="Jerry Xing" userId="05d373c1f42877cb" providerId="LiveId" clId="{7AFDAF39-F09C-492C-8CD4-123A551DC8FC}" dt="2019-10-16T12:37:57.971" v="140" actId="1076"/>
          <ac:spMkLst>
            <pc:docMk/>
            <pc:sldMk cId="3886314030" sldId="352"/>
            <ac:spMk id="61" creationId="{A93EB4FB-186A-4CB0-AACE-BDF1228E136D}"/>
          </ac:spMkLst>
        </pc:spChg>
        <pc:spChg chg="mod">
          <ac:chgData name="Jerry Xing" userId="05d373c1f42877cb" providerId="LiveId" clId="{7AFDAF39-F09C-492C-8CD4-123A551DC8FC}" dt="2019-10-16T12:37:57.971" v="140" actId="1076"/>
          <ac:spMkLst>
            <pc:docMk/>
            <pc:sldMk cId="3886314030" sldId="352"/>
            <ac:spMk id="62" creationId="{C6D01E05-DA95-40C4-AD97-37B7FFCC02A7}"/>
          </ac:spMkLst>
        </pc:spChg>
        <pc:spChg chg="mod">
          <ac:chgData name="Jerry Xing" userId="05d373c1f42877cb" providerId="LiveId" clId="{7AFDAF39-F09C-492C-8CD4-123A551DC8FC}" dt="2019-10-16T12:37:57.971" v="140" actId="1076"/>
          <ac:spMkLst>
            <pc:docMk/>
            <pc:sldMk cId="3886314030" sldId="352"/>
            <ac:spMk id="63" creationId="{0B1822FE-CEDF-40DE-9AD3-951C001A4AB4}"/>
          </ac:spMkLst>
        </pc:spChg>
        <pc:spChg chg="mod">
          <ac:chgData name="Jerry Xing" userId="05d373c1f42877cb" providerId="LiveId" clId="{7AFDAF39-F09C-492C-8CD4-123A551DC8FC}" dt="2019-10-16T12:37:57.971" v="140" actId="1076"/>
          <ac:spMkLst>
            <pc:docMk/>
            <pc:sldMk cId="3886314030" sldId="352"/>
            <ac:spMk id="64" creationId="{37AA5F48-ED2F-4196-9C98-499F4497791F}"/>
          </ac:spMkLst>
        </pc:spChg>
        <pc:spChg chg="del">
          <ac:chgData name="Jerry Xing" userId="05d373c1f42877cb" providerId="LiveId" clId="{7AFDAF39-F09C-492C-8CD4-123A551DC8FC}" dt="2019-10-16T12:38:34.235" v="142" actId="478"/>
          <ac:spMkLst>
            <pc:docMk/>
            <pc:sldMk cId="3886314030" sldId="352"/>
            <ac:spMk id="73" creationId="{9CB22853-99E6-4AB9-8670-FCE4E26E9D21}"/>
          </ac:spMkLst>
        </pc:spChg>
        <pc:spChg chg="del">
          <ac:chgData name="Jerry Xing" userId="05d373c1f42877cb" providerId="LiveId" clId="{7AFDAF39-F09C-492C-8CD4-123A551DC8FC}" dt="2019-10-16T12:38:34.235" v="142" actId="478"/>
          <ac:spMkLst>
            <pc:docMk/>
            <pc:sldMk cId="3886314030" sldId="352"/>
            <ac:spMk id="75" creationId="{2F9D2F83-2982-44BD-8532-1F56D19D1981}"/>
          </ac:spMkLst>
        </pc:spChg>
        <pc:cxnChg chg="mod">
          <ac:chgData name="Jerry Xing" userId="05d373c1f42877cb" providerId="LiveId" clId="{7AFDAF39-F09C-492C-8CD4-123A551DC8FC}" dt="2019-10-16T12:37:57.971" v="140" actId="1076"/>
          <ac:cxnSpMkLst>
            <pc:docMk/>
            <pc:sldMk cId="3886314030" sldId="352"/>
            <ac:cxnSpMk id="65" creationId="{FEB43E7F-67AB-4EA0-95D7-49BD8361D5BD}"/>
          </ac:cxnSpMkLst>
        </pc:cxnChg>
        <pc:cxnChg chg="mod">
          <ac:chgData name="Jerry Xing" userId="05d373c1f42877cb" providerId="LiveId" clId="{7AFDAF39-F09C-492C-8CD4-123A551DC8FC}" dt="2019-10-16T12:37:57.971" v="140" actId="1076"/>
          <ac:cxnSpMkLst>
            <pc:docMk/>
            <pc:sldMk cId="3886314030" sldId="352"/>
            <ac:cxnSpMk id="66" creationId="{DFDB71CD-2E16-4252-A898-ED3460780133}"/>
          </ac:cxnSpMkLst>
        </pc:cxnChg>
        <pc:cxnChg chg="mod">
          <ac:chgData name="Jerry Xing" userId="05d373c1f42877cb" providerId="LiveId" clId="{7AFDAF39-F09C-492C-8CD4-123A551DC8FC}" dt="2019-10-16T12:37:57.971" v="140" actId="1076"/>
          <ac:cxnSpMkLst>
            <pc:docMk/>
            <pc:sldMk cId="3886314030" sldId="352"/>
            <ac:cxnSpMk id="67" creationId="{6CFB8663-D137-4A11-AF8E-CED076CE5270}"/>
          </ac:cxnSpMkLst>
        </pc:cxnChg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3764640505" sldId="353"/>
        </pc:sldMkLst>
      </pc:sldChg>
      <pc:sldChg chg="modTransition modNotesTx">
        <pc:chgData name="Jerry Xing" userId="05d373c1f42877cb" providerId="LiveId" clId="{7AFDAF39-F09C-492C-8CD4-123A551DC8FC}" dt="2019-10-16T12:39:15.130" v="144"/>
        <pc:sldMkLst>
          <pc:docMk/>
          <pc:sldMk cId="1484685404" sldId="378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1572283630" sldId="379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2711028434" sldId="380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3535129470" sldId="381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3752084671" sldId="382"/>
        </pc:sldMkLst>
      </pc:sldChg>
      <pc:sldChg chg="modSp modTransition">
        <pc:chgData name="Jerry Xing" userId="05d373c1f42877cb" providerId="LiveId" clId="{7AFDAF39-F09C-492C-8CD4-123A551DC8FC}" dt="2019-10-16T12:39:15.130" v="144"/>
        <pc:sldMkLst>
          <pc:docMk/>
          <pc:sldMk cId="3964499119" sldId="383"/>
        </pc:sldMkLst>
        <pc:spChg chg="mod">
          <ac:chgData name="Jerry Xing" userId="05d373c1f42877cb" providerId="LiveId" clId="{7AFDAF39-F09C-492C-8CD4-123A551DC8FC}" dt="2019-10-16T12:33:26.957" v="120" actId="1076"/>
          <ac:spMkLst>
            <pc:docMk/>
            <pc:sldMk cId="3964499119" sldId="383"/>
            <ac:spMk id="14" creationId="{9F2430B6-F224-4390-945F-29A9D4558450}"/>
          </ac:spMkLst>
        </pc:spChg>
        <pc:cxnChg chg="mod">
          <ac:chgData name="Jerry Xing" userId="05d373c1f42877cb" providerId="LiveId" clId="{7AFDAF39-F09C-492C-8CD4-123A551DC8FC}" dt="2019-10-16T12:33:26.957" v="120" actId="1076"/>
          <ac:cxnSpMkLst>
            <pc:docMk/>
            <pc:sldMk cId="3964499119" sldId="383"/>
            <ac:cxnSpMk id="17" creationId="{C3851218-1CCA-4E7E-B5DE-3E1B7A6C9218}"/>
          </ac:cxnSpMkLst>
        </pc:cxnChg>
      </pc:sldChg>
      <pc:sldChg chg="delSp modTransition">
        <pc:chgData name="Jerry Xing" userId="05d373c1f42877cb" providerId="LiveId" clId="{7AFDAF39-F09C-492C-8CD4-123A551DC8FC}" dt="2019-10-16T12:43:02.652" v="232" actId="478"/>
        <pc:sldMkLst>
          <pc:docMk/>
          <pc:sldMk cId="2119951634" sldId="384"/>
        </pc:sldMkLst>
        <pc:spChg chg="del">
          <ac:chgData name="Jerry Xing" userId="05d373c1f42877cb" providerId="LiveId" clId="{7AFDAF39-F09C-492C-8CD4-123A551DC8FC}" dt="2019-10-16T12:43:02.652" v="232" actId="478"/>
          <ac:spMkLst>
            <pc:docMk/>
            <pc:sldMk cId="2119951634" sldId="384"/>
            <ac:spMk id="39" creationId="{E45794E1-486B-40CC-A613-5ADCCD4C610F}"/>
          </ac:spMkLst>
        </pc:spChg>
        <pc:spChg chg="del">
          <ac:chgData name="Jerry Xing" userId="05d373c1f42877cb" providerId="LiveId" clId="{7AFDAF39-F09C-492C-8CD4-123A551DC8FC}" dt="2019-10-16T12:43:02.652" v="232" actId="478"/>
          <ac:spMkLst>
            <pc:docMk/>
            <pc:sldMk cId="2119951634" sldId="384"/>
            <ac:spMk id="79" creationId="{075B915B-F30A-4E40-A5CA-976FF7F9AE8E}"/>
          </ac:spMkLst>
        </pc:spChg>
      </pc:sldChg>
      <pc:sldChg chg="delSp modTransition">
        <pc:chgData name="Jerry Xing" userId="05d373c1f42877cb" providerId="LiveId" clId="{7AFDAF39-F09C-492C-8CD4-123A551DC8FC}" dt="2019-10-16T12:43:10.224" v="234" actId="478"/>
        <pc:sldMkLst>
          <pc:docMk/>
          <pc:sldMk cId="933895776" sldId="385"/>
        </pc:sldMkLst>
        <pc:spChg chg="del">
          <ac:chgData name="Jerry Xing" userId="05d373c1f42877cb" providerId="LiveId" clId="{7AFDAF39-F09C-492C-8CD4-123A551DC8FC}" dt="2019-10-16T12:43:10.224" v="234" actId="478"/>
          <ac:spMkLst>
            <pc:docMk/>
            <pc:sldMk cId="933895776" sldId="385"/>
            <ac:spMk id="74" creationId="{AFB3AB99-D089-4858-8F1E-920ADA7D6672}"/>
          </ac:spMkLst>
        </pc:spChg>
        <pc:spChg chg="del">
          <ac:chgData name="Jerry Xing" userId="05d373c1f42877cb" providerId="LiveId" clId="{7AFDAF39-F09C-492C-8CD4-123A551DC8FC}" dt="2019-10-16T12:43:10.224" v="234" actId="478"/>
          <ac:spMkLst>
            <pc:docMk/>
            <pc:sldMk cId="933895776" sldId="385"/>
            <ac:spMk id="80" creationId="{E0417F2A-43FC-4168-B93A-487F6DB2F0A0}"/>
          </ac:spMkLst>
        </pc:spChg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964237064" sldId="388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2110453770" sldId="389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3542068616" sldId="391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1145270836" sldId="392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2250802686" sldId="393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4017671125" sldId="394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1740793085" sldId="395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918443870" sldId="396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558361981" sldId="397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154405499" sldId="398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80727371" sldId="399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2766051941" sldId="400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3478982710" sldId="401"/>
        </pc:sldMkLst>
      </pc:sldChg>
      <pc:sldChg chg="modTransition">
        <pc:chgData name="Jerry Xing" userId="05d373c1f42877cb" providerId="LiveId" clId="{7AFDAF39-F09C-492C-8CD4-123A551DC8FC}" dt="2019-10-16T12:39:15.130" v="144"/>
        <pc:sldMkLst>
          <pc:docMk/>
          <pc:sldMk cId="2094036661" sldId="402"/>
        </pc:sldMkLst>
      </pc:sldChg>
      <pc:sldChg chg="modSp modTransition">
        <pc:chgData name="Jerry Xing" userId="05d373c1f42877cb" providerId="LiveId" clId="{7AFDAF39-F09C-492C-8CD4-123A551DC8FC}" dt="2019-10-16T12:39:36.604" v="150"/>
        <pc:sldMkLst>
          <pc:docMk/>
          <pc:sldMk cId="243393329" sldId="403"/>
        </pc:sldMkLst>
        <pc:spChg chg="mod">
          <ac:chgData name="Jerry Xing" userId="05d373c1f42877cb" providerId="LiveId" clId="{7AFDAF39-F09C-492C-8CD4-123A551DC8FC}" dt="2019-10-16T12:39:06.098" v="143" actId="1076"/>
          <ac:spMkLst>
            <pc:docMk/>
            <pc:sldMk cId="243393329" sldId="403"/>
            <ac:spMk id="14" creationId="{696C3678-89D4-428A-A638-0E09EF88BD41}"/>
          </ac:spMkLst>
        </pc:spChg>
      </pc:sldChg>
      <pc:sldChg chg="addSp modSp add modTransition">
        <pc:chgData name="Jerry Xing" userId="05d373c1f42877cb" providerId="LiveId" clId="{7AFDAF39-F09C-492C-8CD4-123A551DC8FC}" dt="2019-10-16T12:39:15.130" v="144"/>
        <pc:sldMkLst>
          <pc:docMk/>
          <pc:sldMk cId="200128838" sldId="404"/>
        </pc:sldMkLst>
        <pc:spChg chg="add mod">
          <ac:chgData name="Jerry Xing" userId="05d373c1f42877cb" providerId="LiveId" clId="{7AFDAF39-F09C-492C-8CD4-123A551DC8FC}" dt="2019-10-16T12:30:16.476" v="88" actId="208"/>
          <ac:spMkLst>
            <pc:docMk/>
            <pc:sldMk cId="200128838" sldId="404"/>
            <ac:spMk id="3" creationId="{E79BB238-041E-4224-8A46-C8F080350E1C}"/>
          </ac:spMkLst>
        </pc:spChg>
        <pc:spChg chg="add mod">
          <ac:chgData name="Jerry Xing" userId="05d373c1f42877cb" providerId="LiveId" clId="{7AFDAF39-F09C-492C-8CD4-123A551DC8FC}" dt="2019-10-16T12:30:26.994" v="89" actId="207"/>
          <ac:spMkLst>
            <pc:docMk/>
            <pc:sldMk cId="200128838" sldId="404"/>
            <ac:spMk id="5" creationId="{17100E04-DBC5-4F66-8086-D35F611E84A3}"/>
          </ac:spMkLst>
        </pc:spChg>
      </pc:sldChg>
      <pc:sldChg chg="addSp delSp modSp add modTransition">
        <pc:chgData name="Jerry Xing" userId="05d373c1f42877cb" providerId="LiveId" clId="{7AFDAF39-F09C-492C-8CD4-123A551DC8FC}" dt="2019-10-16T12:41:45.565" v="206" actId="478"/>
        <pc:sldMkLst>
          <pc:docMk/>
          <pc:sldMk cId="54315492" sldId="405"/>
        </pc:sldMkLst>
        <pc:spChg chg="add del mod">
          <ac:chgData name="Jerry Xing" userId="05d373c1f42877cb" providerId="LiveId" clId="{7AFDAF39-F09C-492C-8CD4-123A551DC8FC}" dt="2019-10-16T12:41:42.347" v="205" actId="478"/>
          <ac:spMkLst>
            <pc:docMk/>
            <pc:sldMk cId="54315492" sldId="405"/>
            <ac:spMk id="3" creationId="{115CA158-8DF9-427F-9730-D7214F459F7E}"/>
          </ac:spMkLst>
        </pc:spChg>
        <pc:spChg chg="add del mod">
          <ac:chgData name="Jerry Xing" userId="05d373c1f42877cb" providerId="LiveId" clId="{7AFDAF39-F09C-492C-8CD4-123A551DC8FC}" dt="2019-10-16T12:41:42.347" v="205" actId="478"/>
          <ac:spMkLst>
            <pc:docMk/>
            <pc:sldMk cId="54315492" sldId="405"/>
            <ac:spMk id="15" creationId="{6C8A3C7A-2224-477E-9260-DC46582CB931}"/>
          </ac:spMkLst>
        </pc:spChg>
        <pc:spChg chg="add del">
          <ac:chgData name="Jerry Xing" userId="05d373c1f42877cb" providerId="LiveId" clId="{7AFDAF39-F09C-492C-8CD4-123A551DC8FC}" dt="2019-10-16T12:41:36.399" v="203"/>
          <ac:spMkLst>
            <pc:docMk/>
            <pc:sldMk cId="54315492" sldId="405"/>
            <ac:spMk id="16" creationId="{A60B5BAA-E939-4108-B897-30C2BB10DE92}"/>
          </ac:spMkLst>
        </pc:spChg>
        <pc:spChg chg="mod">
          <ac:chgData name="Jerry Xing" userId="05d373c1f42877cb" providerId="LiveId" clId="{7AFDAF39-F09C-492C-8CD4-123A551DC8FC}" dt="2019-10-16T12:40:40.902" v="180" actId="1076"/>
          <ac:spMkLst>
            <pc:docMk/>
            <pc:sldMk cId="54315492" sldId="405"/>
            <ac:spMk id="61" creationId="{A93EB4FB-186A-4CB0-AACE-BDF1228E136D}"/>
          </ac:spMkLst>
        </pc:spChg>
        <pc:spChg chg="mod">
          <ac:chgData name="Jerry Xing" userId="05d373c1f42877cb" providerId="LiveId" clId="{7AFDAF39-F09C-492C-8CD4-123A551DC8FC}" dt="2019-10-16T12:40:40.902" v="180" actId="1076"/>
          <ac:spMkLst>
            <pc:docMk/>
            <pc:sldMk cId="54315492" sldId="405"/>
            <ac:spMk id="62" creationId="{C6D01E05-DA95-40C4-AD97-37B7FFCC02A7}"/>
          </ac:spMkLst>
        </pc:spChg>
        <pc:spChg chg="mod">
          <ac:chgData name="Jerry Xing" userId="05d373c1f42877cb" providerId="LiveId" clId="{7AFDAF39-F09C-492C-8CD4-123A551DC8FC}" dt="2019-10-16T12:40:40.902" v="180" actId="1076"/>
          <ac:spMkLst>
            <pc:docMk/>
            <pc:sldMk cId="54315492" sldId="405"/>
            <ac:spMk id="63" creationId="{0B1822FE-CEDF-40DE-9AD3-951C001A4AB4}"/>
          </ac:spMkLst>
        </pc:spChg>
        <pc:spChg chg="mod">
          <ac:chgData name="Jerry Xing" userId="05d373c1f42877cb" providerId="LiveId" clId="{7AFDAF39-F09C-492C-8CD4-123A551DC8FC}" dt="2019-10-16T12:40:40.902" v="180" actId="1076"/>
          <ac:spMkLst>
            <pc:docMk/>
            <pc:sldMk cId="54315492" sldId="405"/>
            <ac:spMk id="64" creationId="{37AA5F48-ED2F-4196-9C98-499F4497791F}"/>
          </ac:spMkLst>
        </pc:spChg>
        <pc:spChg chg="del mod">
          <ac:chgData name="Jerry Xing" userId="05d373c1f42877cb" providerId="LiveId" clId="{7AFDAF39-F09C-492C-8CD4-123A551DC8FC}" dt="2019-10-16T12:41:45.565" v="206" actId="478"/>
          <ac:spMkLst>
            <pc:docMk/>
            <pc:sldMk cId="54315492" sldId="405"/>
            <ac:spMk id="73" creationId="{9CB22853-99E6-4AB9-8670-FCE4E26E9D21}"/>
          </ac:spMkLst>
        </pc:spChg>
        <pc:spChg chg="del mod">
          <ac:chgData name="Jerry Xing" userId="05d373c1f42877cb" providerId="LiveId" clId="{7AFDAF39-F09C-492C-8CD4-123A551DC8FC}" dt="2019-10-16T12:41:45.565" v="206" actId="478"/>
          <ac:spMkLst>
            <pc:docMk/>
            <pc:sldMk cId="54315492" sldId="405"/>
            <ac:spMk id="75" creationId="{2F9D2F83-2982-44BD-8532-1F56D19D1981}"/>
          </ac:spMkLst>
        </pc:spChg>
        <pc:cxnChg chg="mod">
          <ac:chgData name="Jerry Xing" userId="05d373c1f42877cb" providerId="LiveId" clId="{7AFDAF39-F09C-492C-8CD4-123A551DC8FC}" dt="2019-10-16T12:40:40.902" v="180" actId="1076"/>
          <ac:cxnSpMkLst>
            <pc:docMk/>
            <pc:sldMk cId="54315492" sldId="405"/>
            <ac:cxnSpMk id="65" creationId="{FEB43E7F-67AB-4EA0-95D7-49BD8361D5BD}"/>
          </ac:cxnSpMkLst>
        </pc:cxnChg>
        <pc:cxnChg chg="mod">
          <ac:chgData name="Jerry Xing" userId="05d373c1f42877cb" providerId="LiveId" clId="{7AFDAF39-F09C-492C-8CD4-123A551DC8FC}" dt="2019-10-16T12:40:40.902" v="180" actId="1076"/>
          <ac:cxnSpMkLst>
            <pc:docMk/>
            <pc:sldMk cId="54315492" sldId="405"/>
            <ac:cxnSpMk id="66" creationId="{DFDB71CD-2E16-4252-A898-ED3460780133}"/>
          </ac:cxnSpMkLst>
        </pc:cxnChg>
        <pc:cxnChg chg="mod">
          <ac:chgData name="Jerry Xing" userId="05d373c1f42877cb" providerId="LiveId" clId="{7AFDAF39-F09C-492C-8CD4-123A551DC8FC}" dt="2019-10-16T12:40:40.902" v="180" actId="1076"/>
          <ac:cxnSpMkLst>
            <pc:docMk/>
            <pc:sldMk cId="54315492" sldId="405"/>
            <ac:cxnSpMk id="67" creationId="{6CFB8663-D137-4A11-AF8E-CED076CE5270}"/>
          </ac:cxnSpMkLst>
        </pc:cxnChg>
      </pc:sldChg>
      <pc:sldChg chg="add">
        <pc:chgData name="Jerry Xing" userId="05d373c1f42877cb" providerId="LiveId" clId="{7AFDAF39-F09C-492C-8CD4-123A551DC8FC}" dt="2019-10-16T12:41:38.184" v="204"/>
        <pc:sldMkLst>
          <pc:docMk/>
          <pc:sldMk cId="1548350761" sldId="406"/>
        </pc:sldMkLst>
      </pc:sldChg>
      <pc:sldChg chg="delSp add">
        <pc:chgData name="Jerry Xing" userId="05d373c1f42877cb" providerId="LiveId" clId="{7AFDAF39-F09C-492C-8CD4-123A551DC8FC}" dt="2019-10-16T12:42:00.789" v="209" actId="478"/>
        <pc:sldMkLst>
          <pc:docMk/>
          <pc:sldMk cId="456786118" sldId="407"/>
        </pc:sldMkLst>
        <pc:spChg chg="del">
          <ac:chgData name="Jerry Xing" userId="05d373c1f42877cb" providerId="LiveId" clId="{7AFDAF39-F09C-492C-8CD4-123A551DC8FC}" dt="2019-10-16T12:42:00.789" v="209" actId="478"/>
          <ac:spMkLst>
            <pc:docMk/>
            <pc:sldMk cId="456786118" sldId="407"/>
            <ac:spMk id="73" creationId="{9CB22853-99E6-4AB9-8670-FCE4E26E9D21}"/>
          </ac:spMkLst>
        </pc:spChg>
        <pc:spChg chg="del">
          <ac:chgData name="Jerry Xing" userId="05d373c1f42877cb" providerId="LiveId" clId="{7AFDAF39-F09C-492C-8CD4-123A551DC8FC}" dt="2019-10-16T12:42:00.789" v="209" actId="478"/>
          <ac:spMkLst>
            <pc:docMk/>
            <pc:sldMk cId="456786118" sldId="407"/>
            <ac:spMk id="75" creationId="{2F9D2F83-2982-44BD-8532-1F56D19D1981}"/>
          </ac:spMkLst>
        </pc:spChg>
      </pc:sldChg>
      <pc:sldChg chg="modSp add modTransition">
        <pc:chgData name="Jerry Xing" userId="05d373c1f42877cb" providerId="LiveId" clId="{7AFDAF39-F09C-492C-8CD4-123A551DC8FC}" dt="2019-10-16T12:42:28.595" v="228" actId="20577"/>
        <pc:sldMkLst>
          <pc:docMk/>
          <pc:sldMk cId="850811174" sldId="408"/>
        </pc:sldMkLst>
        <pc:spChg chg="mod">
          <ac:chgData name="Jerry Xing" userId="05d373c1f42877cb" providerId="LiveId" clId="{7AFDAF39-F09C-492C-8CD4-123A551DC8FC}" dt="2019-10-16T12:42:28.595" v="228" actId="20577"/>
          <ac:spMkLst>
            <pc:docMk/>
            <pc:sldMk cId="850811174" sldId="408"/>
            <ac:spMk id="14" creationId="{696C3678-89D4-428A-A638-0E09EF88BD41}"/>
          </ac:spMkLst>
        </pc:spChg>
      </pc:sldChg>
      <pc:sldChg chg="add">
        <pc:chgData name="Jerry Xing" userId="05d373c1f42877cb" providerId="LiveId" clId="{7AFDAF39-F09C-492C-8CD4-123A551DC8FC}" dt="2019-10-16T12:42:57.799" v="231"/>
        <pc:sldMkLst>
          <pc:docMk/>
          <pc:sldMk cId="1799584584" sldId="409"/>
        </pc:sldMkLst>
      </pc:sldChg>
      <pc:sldChg chg="add del">
        <pc:chgData name="Jerry Xing" userId="05d373c1f42877cb" providerId="LiveId" clId="{7AFDAF39-F09C-492C-8CD4-123A551DC8FC}" dt="2019-10-16T12:42:55.961" v="230"/>
        <pc:sldMkLst>
          <pc:docMk/>
          <pc:sldMk cId="2440224583" sldId="409"/>
        </pc:sldMkLst>
      </pc:sldChg>
      <pc:sldChg chg="add">
        <pc:chgData name="Jerry Xing" userId="05d373c1f42877cb" providerId="LiveId" clId="{7AFDAF39-F09C-492C-8CD4-123A551DC8FC}" dt="2019-10-16T12:43:06.005" v="233"/>
        <pc:sldMkLst>
          <pc:docMk/>
          <pc:sldMk cId="3718253977" sldId="410"/>
        </pc:sldMkLst>
      </pc:sldChg>
      <pc:sldChg chg="addSp delSp modSp add del">
        <pc:chgData name="Jerry Xing" userId="05d373c1f42877cb" providerId="LiveId" clId="{7AFDAF39-F09C-492C-8CD4-123A551DC8FC}" dt="2019-10-17T00:34:28.534" v="372" actId="2696"/>
        <pc:sldMkLst>
          <pc:docMk/>
          <pc:sldMk cId="882791896" sldId="411"/>
        </pc:sldMkLst>
        <pc:spChg chg="add mod">
          <ac:chgData name="Jerry Xing" userId="05d373c1f42877cb" providerId="LiveId" clId="{7AFDAF39-F09C-492C-8CD4-123A551DC8FC}" dt="2019-10-17T00:29:33.406" v="276" actId="1076"/>
          <ac:spMkLst>
            <pc:docMk/>
            <pc:sldMk cId="882791896" sldId="411"/>
            <ac:spMk id="5" creationId="{7A325897-E86F-4FA9-A819-6A4EA13380DF}"/>
          </ac:spMkLst>
        </pc:spChg>
        <pc:spChg chg="del">
          <ac:chgData name="Jerry Xing" userId="05d373c1f42877cb" providerId="LiveId" clId="{7AFDAF39-F09C-492C-8CD4-123A551DC8FC}" dt="2019-10-17T00:28:44.656" v="249" actId="478"/>
          <ac:spMkLst>
            <pc:docMk/>
            <pc:sldMk cId="882791896" sldId="411"/>
            <ac:spMk id="30" creationId="{F1CF80BD-A297-40AC-A71C-53BC5D1A3155}"/>
          </ac:spMkLst>
        </pc:spChg>
        <pc:spChg chg="del">
          <ac:chgData name="Jerry Xing" userId="05d373c1f42877cb" providerId="LiveId" clId="{7AFDAF39-F09C-492C-8CD4-123A551DC8FC}" dt="2019-10-17T00:28:44.656" v="249" actId="478"/>
          <ac:spMkLst>
            <pc:docMk/>
            <pc:sldMk cId="882791896" sldId="411"/>
            <ac:spMk id="37" creationId="{90DE4D6A-5C23-4878-ADB4-D6911CB795A0}"/>
          </ac:spMkLst>
        </pc:spChg>
        <pc:spChg chg="del">
          <ac:chgData name="Jerry Xing" userId="05d373c1f42877cb" providerId="LiveId" clId="{7AFDAF39-F09C-492C-8CD4-123A551DC8FC}" dt="2019-10-17T00:28:44.656" v="249" actId="478"/>
          <ac:spMkLst>
            <pc:docMk/>
            <pc:sldMk cId="882791896" sldId="411"/>
            <ac:spMk id="39" creationId="{BCE06774-654A-44DE-A0D9-88CF7267B6CE}"/>
          </ac:spMkLst>
        </pc:spChg>
        <pc:spChg chg="del">
          <ac:chgData name="Jerry Xing" userId="05d373c1f42877cb" providerId="LiveId" clId="{7AFDAF39-F09C-492C-8CD4-123A551DC8FC}" dt="2019-10-17T00:28:44.656" v="249" actId="478"/>
          <ac:spMkLst>
            <pc:docMk/>
            <pc:sldMk cId="882791896" sldId="411"/>
            <ac:spMk id="40" creationId="{CFC00445-789C-4C1F-969F-70658811029C}"/>
          </ac:spMkLst>
        </pc:spChg>
        <pc:spChg chg="del">
          <ac:chgData name="Jerry Xing" userId="05d373c1f42877cb" providerId="LiveId" clId="{7AFDAF39-F09C-492C-8CD4-123A551DC8FC}" dt="2019-10-17T00:28:44.656" v="249" actId="478"/>
          <ac:spMkLst>
            <pc:docMk/>
            <pc:sldMk cId="882791896" sldId="411"/>
            <ac:spMk id="46" creationId="{FB0EFC7E-9AB5-403C-B5EE-66739CC3BBAA}"/>
          </ac:spMkLst>
        </pc:spChg>
        <pc:spChg chg="del">
          <ac:chgData name="Jerry Xing" userId="05d373c1f42877cb" providerId="LiveId" clId="{7AFDAF39-F09C-492C-8CD4-123A551DC8FC}" dt="2019-10-17T00:28:44.656" v="249" actId="478"/>
          <ac:spMkLst>
            <pc:docMk/>
            <pc:sldMk cId="882791896" sldId="411"/>
            <ac:spMk id="47" creationId="{60DB4036-6DC4-48C3-A5F1-9439E23254B6}"/>
          </ac:spMkLst>
        </pc:spChg>
        <pc:spChg chg="del">
          <ac:chgData name="Jerry Xing" userId="05d373c1f42877cb" providerId="LiveId" clId="{7AFDAF39-F09C-492C-8CD4-123A551DC8FC}" dt="2019-10-17T00:28:44.656" v="249" actId="478"/>
          <ac:spMkLst>
            <pc:docMk/>
            <pc:sldMk cId="882791896" sldId="411"/>
            <ac:spMk id="64" creationId="{C5DB2A75-A70A-486A-9053-C9F6F20BEDFB}"/>
          </ac:spMkLst>
        </pc:spChg>
        <pc:spChg chg="del">
          <ac:chgData name="Jerry Xing" userId="05d373c1f42877cb" providerId="LiveId" clId="{7AFDAF39-F09C-492C-8CD4-123A551DC8FC}" dt="2019-10-17T00:28:44.656" v="249" actId="478"/>
          <ac:spMkLst>
            <pc:docMk/>
            <pc:sldMk cId="882791896" sldId="411"/>
            <ac:spMk id="65" creationId="{2D13EF17-EFF6-40DD-B407-F25DDF61D243}"/>
          </ac:spMkLst>
        </pc:spChg>
        <pc:spChg chg="del">
          <ac:chgData name="Jerry Xing" userId="05d373c1f42877cb" providerId="LiveId" clId="{7AFDAF39-F09C-492C-8CD4-123A551DC8FC}" dt="2019-10-17T00:28:44.656" v="249" actId="478"/>
          <ac:spMkLst>
            <pc:docMk/>
            <pc:sldMk cId="882791896" sldId="411"/>
            <ac:spMk id="66" creationId="{2F66AEE8-5B6C-44F2-AABF-47D2A9B8BFD5}"/>
          </ac:spMkLst>
        </pc:spChg>
        <pc:graphicFrameChg chg="add mod modGraphic">
          <ac:chgData name="Jerry Xing" userId="05d373c1f42877cb" providerId="LiveId" clId="{7AFDAF39-F09C-492C-8CD4-123A551DC8FC}" dt="2019-10-17T00:29:31.811" v="275" actId="1076"/>
          <ac:graphicFrameMkLst>
            <pc:docMk/>
            <pc:sldMk cId="882791896" sldId="411"/>
            <ac:graphicFrameMk id="6" creationId="{536C58B9-857E-4DF7-BE3C-F25D14E232CB}"/>
          </ac:graphicFrameMkLst>
        </pc:graphicFrameChg>
        <pc:picChg chg="del">
          <ac:chgData name="Jerry Xing" userId="05d373c1f42877cb" providerId="LiveId" clId="{7AFDAF39-F09C-492C-8CD4-123A551DC8FC}" dt="2019-10-17T00:28:40.951" v="248" actId="478"/>
          <ac:picMkLst>
            <pc:docMk/>
            <pc:sldMk cId="882791896" sldId="411"/>
            <ac:picMk id="29" creationId="{741C3BDE-2C01-431D-A02E-87F086A36708}"/>
          </ac:picMkLst>
        </pc:picChg>
      </pc:sldChg>
      <pc:sldChg chg="addSp delSp modSp add">
        <pc:chgData name="Jerry Xing" userId="05d373c1f42877cb" providerId="LiveId" clId="{7AFDAF39-F09C-492C-8CD4-123A551DC8FC}" dt="2019-10-17T00:34:19.031" v="371" actId="1076"/>
        <pc:sldMkLst>
          <pc:docMk/>
          <pc:sldMk cId="4101081312" sldId="412"/>
        </pc:sldMkLst>
        <pc:spChg chg="add mod">
          <ac:chgData name="Jerry Xing" userId="05d373c1f42877cb" providerId="LiveId" clId="{7AFDAF39-F09C-492C-8CD4-123A551DC8FC}" dt="2019-10-17T00:34:19.031" v="371" actId="1076"/>
          <ac:spMkLst>
            <pc:docMk/>
            <pc:sldMk cId="4101081312" sldId="412"/>
            <ac:spMk id="5" creationId="{86092348-67CA-45CD-9738-801179786434}"/>
          </ac:spMkLst>
        </pc:spChg>
        <pc:spChg chg="add mod">
          <ac:chgData name="Jerry Xing" userId="05d373c1f42877cb" providerId="LiveId" clId="{7AFDAF39-F09C-492C-8CD4-123A551DC8FC}" dt="2019-10-17T00:34:01.148" v="367" actId="1035"/>
          <ac:spMkLst>
            <pc:docMk/>
            <pc:sldMk cId="4101081312" sldId="412"/>
            <ac:spMk id="21" creationId="{BA8B8346-A0C3-45D8-B02C-AD0F08D9EFB7}"/>
          </ac:spMkLst>
        </pc:spChg>
        <pc:spChg chg="del mod">
          <ac:chgData name="Jerry Xing" userId="05d373c1f42877cb" providerId="LiveId" clId="{7AFDAF39-F09C-492C-8CD4-123A551DC8FC}" dt="2019-10-17T00:31:23.946" v="303" actId="478"/>
          <ac:spMkLst>
            <pc:docMk/>
            <pc:sldMk cId="4101081312" sldId="412"/>
            <ac:spMk id="30" creationId="{F1CF80BD-A297-40AC-A71C-53BC5D1A3155}"/>
          </ac:spMkLst>
        </pc:spChg>
        <pc:spChg chg="mod">
          <ac:chgData name="Jerry Xing" userId="05d373c1f42877cb" providerId="LiveId" clId="{7AFDAF39-F09C-492C-8CD4-123A551DC8FC}" dt="2019-10-17T00:31:13.797" v="299" actId="1076"/>
          <ac:spMkLst>
            <pc:docMk/>
            <pc:sldMk cId="4101081312" sldId="412"/>
            <ac:spMk id="31" creationId="{A658E8D7-ED4F-4614-8E16-8FBE5B743530}"/>
          </ac:spMkLst>
        </pc:spChg>
        <pc:spChg chg="mod">
          <ac:chgData name="Jerry Xing" userId="05d373c1f42877cb" providerId="LiveId" clId="{7AFDAF39-F09C-492C-8CD4-123A551DC8FC}" dt="2019-10-17T00:31:13.797" v="299" actId="1076"/>
          <ac:spMkLst>
            <pc:docMk/>
            <pc:sldMk cId="4101081312" sldId="412"/>
            <ac:spMk id="32" creationId="{8C404D99-49F5-494D-9D7D-A37C8FF79924}"/>
          </ac:spMkLst>
        </pc:spChg>
        <pc:spChg chg="mod">
          <ac:chgData name="Jerry Xing" userId="05d373c1f42877cb" providerId="LiveId" clId="{7AFDAF39-F09C-492C-8CD4-123A551DC8FC}" dt="2019-10-17T00:31:13.797" v="299" actId="1076"/>
          <ac:spMkLst>
            <pc:docMk/>
            <pc:sldMk cId="4101081312" sldId="412"/>
            <ac:spMk id="33" creationId="{47E8E369-E9DF-4B2A-A90A-8D276FF86CD0}"/>
          </ac:spMkLst>
        </pc:spChg>
        <pc:spChg chg="mod">
          <ac:chgData name="Jerry Xing" userId="05d373c1f42877cb" providerId="LiveId" clId="{7AFDAF39-F09C-492C-8CD4-123A551DC8FC}" dt="2019-10-17T00:31:13.797" v="299" actId="1076"/>
          <ac:spMkLst>
            <pc:docMk/>
            <pc:sldMk cId="4101081312" sldId="412"/>
            <ac:spMk id="34" creationId="{7900AB91-B72B-4F24-A310-20435614C4D9}"/>
          </ac:spMkLst>
        </pc:spChg>
        <pc:spChg chg="mod">
          <ac:chgData name="Jerry Xing" userId="05d373c1f42877cb" providerId="LiveId" clId="{7AFDAF39-F09C-492C-8CD4-123A551DC8FC}" dt="2019-10-17T00:31:13.797" v="299" actId="1076"/>
          <ac:spMkLst>
            <pc:docMk/>
            <pc:sldMk cId="4101081312" sldId="412"/>
            <ac:spMk id="35" creationId="{9DB78D22-9D6D-4F29-922C-87EC940E66A7}"/>
          </ac:spMkLst>
        </pc:spChg>
        <pc:spChg chg="mod">
          <ac:chgData name="Jerry Xing" userId="05d373c1f42877cb" providerId="LiveId" clId="{7AFDAF39-F09C-492C-8CD4-123A551DC8FC}" dt="2019-10-17T00:31:13.797" v="299" actId="1076"/>
          <ac:spMkLst>
            <pc:docMk/>
            <pc:sldMk cId="4101081312" sldId="412"/>
            <ac:spMk id="36" creationId="{FE1D2D27-F758-41ED-95C3-03513D850909}"/>
          </ac:spMkLst>
        </pc:spChg>
        <pc:spChg chg="del mod">
          <ac:chgData name="Jerry Xing" userId="05d373c1f42877cb" providerId="LiveId" clId="{7AFDAF39-F09C-492C-8CD4-123A551DC8FC}" dt="2019-10-17T00:31:23.946" v="303" actId="478"/>
          <ac:spMkLst>
            <pc:docMk/>
            <pc:sldMk cId="4101081312" sldId="412"/>
            <ac:spMk id="37" creationId="{90DE4D6A-5C23-4878-ADB4-D6911CB795A0}"/>
          </ac:spMkLst>
        </pc:spChg>
        <pc:spChg chg="add mod">
          <ac:chgData name="Jerry Xing" userId="05d373c1f42877cb" providerId="LiveId" clId="{7AFDAF39-F09C-492C-8CD4-123A551DC8FC}" dt="2019-10-17T00:34:05.931" v="368" actId="1076"/>
          <ac:spMkLst>
            <pc:docMk/>
            <pc:sldMk cId="4101081312" sldId="412"/>
            <ac:spMk id="38" creationId="{CCA39C26-3D21-4901-AC4A-76CF86766082}"/>
          </ac:spMkLst>
        </pc:spChg>
        <pc:spChg chg="del mod">
          <ac:chgData name="Jerry Xing" userId="05d373c1f42877cb" providerId="LiveId" clId="{7AFDAF39-F09C-492C-8CD4-123A551DC8FC}" dt="2019-10-17T00:31:23.946" v="303" actId="478"/>
          <ac:spMkLst>
            <pc:docMk/>
            <pc:sldMk cId="4101081312" sldId="412"/>
            <ac:spMk id="39" creationId="{BCE06774-654A-44DE-A0D9-88CF7267B6CE}"/>
          </ac:spMkLst>
        </pc:spChg>
        <pc:spChg chg="del mod">
          <ac:chgData name="Jerry Xing" userId="05d373c1f42877cb" providerId="LiveId" clId="{7AFDAF39-F09C-492C-8CD4-123A551DC8FC}" dt="2019-10-17T00:31:23.946" v="303" actId="478"/>
          <ac:spMkLst>
            <pc:docMk/>
            <pc:sldMk cId="4101081312" sldId="412"/>
            <ac:spMk id="40" creationId="{CFC00445-789C-4C1F-969F-70658811029C}"/>
          </ac:spMkLst>
        </pc:spChg>
        <pc:spChg chg="add mod">
          <ac:chgData name="Jerry Xing" userId="05d373c1f42877cb" providerId="LiveId" clId="{7AFDAF39-F09C-492C-8CD4-123A551DC8FC}" dt="2019-10-17T00:34:19.031" v="371" actId="1076"/>
          <ac:spMkLst>
            <pc:docMk/>
            <pc:sldMk cId="4101081312" sldId="412"/>
            <ac:spMk id="41" creationId="{3E3BB125-17CB-4365-8474-4E74BDE62ACB}"/>
          </ac:spMkLst>
        </pc:spChg>
        <pc:spChg chg="del mod">
          <ac:chgData name="Jerry Xing" userId="05d373c1f42877cb" providerId="LiveId" clId="{7AFDAF39-F09C-492C-8CD4-123A551DC8FC}" dt="2019-10-17T00:31:23.946" v="303" actId="478"/>
          <ac:spMkLst>
            <pc:docMk/>
            <pc:sldMk cId="4101081312" sldId="412"/>
            <ac:spMk id="46" creationId="{FB0EFC7E-9AB5-403C-B5EE-66739CC3BBAA}"/>
          </ac:spMkLst>
        </pc:spChg>
        <pc:spChg chg="del mod">
          <ac:chgData name="Jerry Xing" userId="05d373c1f42877cb" providerId="LiveId" clId="{7AFDAF39-F09C-492C-8CD4-123A551DC8FC}" dt="2019-10-17T00:31:23.946" v="303" actId="478"/>
          <ac:spMkLst>
            <pc:docMk/>
            <pc:sldMk cId="4101081312" sldId="412"/>
            <ac:spMk id="47" creationId="{60DB4036-6DC4-48C3-A5F1-9439E23254B6}"/>
          </ac:spMkLst>
        </pc:spChg>
        <pc:spChg chg="del mod">
          <ac:chgData name="Jerry Xing" userId="05d373c1f42877cb" providerId="LiveId" clId="{7AFDAF39-F09C-492C-8CD4-123A551DC8FC}" dt="2019-10-17T00:31:23.946" v="303" actId="478"/>
          <ac:spMkLst>
            <pc:docMk/>
            <pc:sldMk cId="4101081312" sldId="412"/>
            <ac:spMk id="64" creationId="{C5DB2A75-A70A-486A-9053-C9F6F20BEDFB}"/>
          </ac:spMkLst>
        </pc:spChg>
        <pc:spChg chg="del mod">
          <ac:chgData name="Jerry Xing" userId="05d373c1f42877cb" providerId="LiveId" clId="{7AFDAF39-F09C-492C-8CD4-123A551DC8FC}" dt="2019-10-17T00:31:23.946" v="303" actId="478"/>
          <ac:spMkLst>
            <pc:docMk/>
            <pc:sldMk cId="4101081312" sldId="412"/>
            <ac:spMk id="65" creationId="{2D13EF17-EFF6-40DD-B407-F25DDF61D243}"/>
          </ac:spMkLst>
        </pc:spChg>
        <pc:spChg chg="del mod">
          <ac:chgData name="Jerry Xing" userId="05d373c1f42877cb" providerId="LiveId" clId="{7AFDAF39-F09C-492C-8CD4-123A551DC8FC}" dt="2019-10-17T00:31:23.946" v="303" actId="478"/>
          <ac:spMkLst>
            <pc:docMk/>
            <pc:sldMk cId="4101081312" sldId="412"/>
            <ac:spMk id="66" creationId="{2F66AEE8-5B6C-44F2-AABF-47D2A9B8BFD5}"/>
          </ac:spMkLst>
        </pc:spChg>
        <pc:graphicFrameChg chg="add mod">
          <ac:chgData name="Jerry Xing" userId="05d373c1f42877cb" providerId="LiveId" clId="{7AFDAF39-F09C-492C-8CD4-123A551DC8FC}" dt="2019-10-17T00:34:19.031" v="371" actId="1076"/>
          <ac:graphicFrameMkLst>
            <pc:docMk/>
            <pc:sldMk cId="4101081312" sldId="412"/>
            <ac:graphicFrameMk id="22" creationId="{8B1D2CEB-15F9-40A2-8FEF-E6A128699F70}"/>
          </ac:graphicFrameMkLst>
        </pc:graphicFrameChg>
        <pc:graphicFrameChg chg="add mod">
          <ac:chgData name="Jerry Xing" userId="05d373c1f42877cb" providerId="LiveId" clId="{7AFDAF39-F09C-492C-8CD4-123A551DC8FC}" dt="2019-10-17T00:34:05.931" v="368" actId="1076"/>
          <ac:graphicFrameMkLst>
            <pc:docMk/>
            <pc:sldMk cId="4101081312" sldId="412"/>
            <ac:graphicFrameMk id="23" creationId="{109C098B-C969-4882-AA1D-3F73983066A6}"/>
          </ac:graphicFrameMkLst>
        </pc:graphicFrameChg>
        <pc:graphicFrameChg chg="add mod">
          <ac:chgData name="Jerry Xing" userId="05d373c1f42877cb" providerId="LiveId" clId="{7AFDAF39-F09C-492C-8CD4-123A551DC8FC}" dt="2019-10-17T00:34:05.931" v="368" actId="1076"/>
          <ac:graphicFrameMkLst>
            <pc:docMk/>
            <pc:sldMk cId="4101081312" sldId="412"/>
            <ac:graphicFrameMk id="24" creationId="{6006FAD5-A41C-41DB-96C3-1D42275AF087}"/>
          </ac:graphicFrameMkLst>
        </pc:graphicFrameChg>
        <pc:graphicFrameChg chg="add mod">
          <ac:chgData name="Jerry Xing" userId="05d373c1f42877cb" providerId="LiveId" clId="{7AFDAF39-F09C-492C-8CD4-123A551DC8FC}" dt="2019-10-17T00:34:05.931" v="368" actId="1076"/>
          <ac:graphicFrameMkLst>
            <pc:docMk/>
            <pc:sldMk cId="4101081312" sldId="412"/>
            <ac:graphicFrameMk id="25" creationId="{D6AD6714-16D4-499C-A73E-C99560FBA5E6}"/>
          </ac:graphicFrameMkLst>
        </pc:graphicFrameChg>
        <pc:graphicFrameChg chg="add mod">
          <ac:chgData name="Jerry Xing" userId="05d373c1f42877cb" providerId="LiveId" clId="{7AFDAF39-F09C-492C-8CD4-123A551DC8FC}" dt="2019-10-17T00:34:05.931" v="368" actId="1076"/>
          <ac:graphicFrameMkLst>
            <pc:docMk/>
            <pc:sldMk cId="4101081312" sldId="412"/>
            <ac:graphicFrameMk id="26" creationId="{3EF234B6-AB34-4421-98CB-C267EB0E73E4}"/>
          </ac:graphicFrameMkLst>
        </pc:graphicFrameChg>
        <pc:graphicFrameChg chg="add mod">
          <ac:chgData name="Jerry Xing" userId="05d373c1f42877cb" providerId="LiveId" clId="{7AFDAF39-F09C-492C-8CD4-123A551DC8FC}" dt="2019-10-17T00:34:05.931" v="368" actId="1076"/>
          <ac:graphicFrameMkLst>
            <pc:docMk/>
            <pc:sldMk cId="4101081312" sldId="412"/>
            <ac:graphicFrameMk id="27" creationId="{B1CB770F-373B-4FD7-BD0A-6350FB408715}"/>
          </ac:graphicFrameMkLst>
        </pc:graphicFrameChg>
        <pc:graphicFrameChg chg="add mod">
          <ac:chgData name="Jerry Xing" userId="05d373c1f42877cb" providerId="LiveId" clId="{7AFDAF39-F09C-492C-8CD4-123A551DC8FC}" dt="2019-10-17T00:34:05.931" v="368" actId="1076"/>
          <ac:graphicFrameMkLst>
            <pc:docMk/>
            <pc:sldMk cId="4101081312" sldId="412"/>
            <ac:graphicFrameMk id="28" creationId="{4029EDB9-B48B-4C58-A610-278D6BED313B}"/>
          </ac:graphicFrameMkLst>
        </pc:graphicFrameChg>
        <pc:picChg chg="del mod">
          <ac:chgData name="Jerry Xing" userId="05d373c1f42877cb" providerId="LiveId" clId="{7AFDAF39-F09C-492C-8CD4-123A551DC8FC}" dt="2019-10-17T00:31:21.076" v="302" actId="478"/>
          <ac:picMkLst>
            <pc:docMk/>
            <pc:sldMk cId="4101081312" sldId="412"/>
            <ac:picMk id="29" creationId="{741C3BDE-2C01-431D-A02E-87F086A36708}"/>
          </ac:picMkLst>
        </pc:picChg>
      </pc:sldChg>
      <pc:sldChg chg="add del">
        <pc:chgData name="Jerry Xing" userId="05d373c1f42877cb" providerId="LiveId" clId="{7AFDAF39-F09C-492C-8CD4-123A551DC8FC}" dt="2019-10-17T00:34:36.963" v="374" actId="2696"/>
        <pc:sldMkLst>
          <pc:docMk/>
          <pc:sldMk cId="3687306399" sldId="413"/>
        </pc:sldMkLst>
      </pc:sldChg>
      <pc:sldChg chg="add">
        <pc:chgData name="Jerry Xing" userId="05d373c1f42877cb" providerId="LiveId" clId="{7AFDAF39-F09C-492C-8CD4-123A551DC8FC}" dt="2019-10-17T00:31:19.046" v="301"/>
        <pc:sldMkLst>
          <pc:docMk/>
          <pc:sldMk cId="2422175685" sldId="4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560CE4-1B66-486A-9129-9F91677344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6264F-1226-4224-A595-CAA778C3AE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1819-06EB-47B6-A0A4-98AF841A595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5F3B8-C364-44E2-9A13-A49D8CEEAB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6CFA1-BAE9-40E9-B2FE-9B4F4DDA3A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61BB9-7767-4195-9EB1-64BB17AD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95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184DB-4CBD-4D56-8275-A6BAACFD1199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5F030-F821-4BE1-9DF6-80F71C2E9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everyone, today I'd like to introduce our work Plug-and-play Priors for Reconstruction-based Placental Image Registration, and in short (PnP-RR)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 is done by students and professors from both University of Virginia and Washington University in St. Louis.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34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14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40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90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8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6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1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Clearly explain what’s the difference with joint method, why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20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Placental health is important</a:t>
            </a:r>
          </a:p>
          <a:p>
            <a:pPr marL="171450" indent="-171450">
              <a:buFontTx/>
              <a:buChar char="-"/>
            </a:pPr>
            <a:r>
              <a:rPr lang="en-US" dirty="0"/>
              <a:t>DW-MRI</a:t>
            </a:r>
          </a:p>
          <a:p>
            <a:pPr marL="171450" indent="-171450">
              <a:buFontTx/>
              <a:buChar char="-"/>
            </a:pPr>
            <a:r>
              <a:rPr lang="en-US" dirty="0"/>
              <a:t>Here’s a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47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traditional method fail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60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0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8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6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Trans: Math view, relate to and differ from joint optimization method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1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Trans: Math view, relate to and differ from joint optimization method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5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Trans: Math view, relate to and differ from joint optimization method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5F030-F821-4BE1-9DF6-80F71C2E91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9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F15CF-265A-45D7-8C92-5865135E7734}"/>
              </a:ext>
            </a:extLst>
          </p:cNvPr>
          <p:cNvGrpSpPr/>
          <p:nvPr userDrawn="1"/>
        </p:nvGrpSpPr>
        <p:grpSpPr>
          <a:xfrm rot="2227612">
            <a:off x="-1616776" y="291493"/>
            <a:ext cx="3540860" cy="4233341"/>
            <a:chOff x="289947" y="262602"/>
            <a:chExt cx="3540860" cy="4233341"/>
          </a:xfrm>
        </p:grpSpPr>
        <p:pic>
          <p:nvPicPr>
            <p:cNvPr id="9" name="Graphic 8" descr="Brain">
              <a:extLst>
                <a:ext uri="{FF2B5EF4-FFF2-40B4-BE49-F238E27FC236}">
                  <a16:creationId xmlns:a16="http://schemas.microsoft.com/office/drawing/2014/main" id="{EA962DC8-4812-410D-9712-E47F4836B8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" name="Graphic 10" descr="Brain in head">
              <a:extLst>
                <a:ext uri="{FF2B5EF4-FFF2-40B4-BE49-F238E27FC236}">
                  <a16:creationId xmlns:a16="http://schemas.microsoft.com/office/drawing/2014/main" id="{4ADE57C9-5E1E-4CCB-A00C-FC53F25B4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" name="Graphic 12" descr="Hospital">
              <a:extLst>
                <a:ext uri="{FF2B5EF4-FFF2-40B4-BE49-F238E27FC236}">
                  <a16:creationId xmlns:a16="http://schemas.microsoft.com/office/drawing/2014/main" id="{5BD6B25B-1526-4128-BDBD-35BCFB7CB3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" name="Graphic 14" descr="Heart with pulse">
              <a:extLst>
                <a:ext uri="{FF2B5EF4-FFF2-40B4-BE49-F238E27FC236}">
                  <a16:creationId xmlns:a16="http://schemas.microsoft.com/office/drawing/2014/main" id="{A85C6939-723F-447B-BCAF-2E0CB34BB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7" name="Graphic 16" descr="Heartbeat">
              <a:extLst>
                <a:ext uri="{FF2B5EF4-FFF2-40B4-BE49-F238E27FC236}">
                  <a16:creationId xmlns:a16="http://schemas.microsoft.com/office/drawing/2014/main" id="{1B5E6290-5185-487B-8BA9-91D441E45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9" name="Graphic 18" descr="Medical">
              <a:extLst>
                <a:ext uri="{FF2B5EF4-FFF2-40B4-BE49-F238E27FC236}">
                  <a16:creationId xmlns:a16="http://schemas.microsoft.com/office/drawing/2014/main" id="{EA2691E2-7CF9-46EE-82F9-5B9D696F5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1" name="Graphic 20" descr="Needle">
              <a:extLst>
                <a:ext uri="{FF2B5EF4-FFF2-40B4-BE49-F238E27FC236}">
                  <a16:creationId xmlns:a16="http://schemas.microsoft.com/office/drawing/2014/main" id="{BE9D1F31-E88E-4147-9BBD-FD8DE6AA0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3" name="Graphic 22" descr="Stethoscope">
              <a:extLst>
                <a:ext uri="{FF2B5EF4-FFF2-40B4-BE49-F238E27FC236}">
                  <a16:creationId xmlns:a16="http://schemas.microsoft.com/office/drawing/2014/main" id="{0E01C00F-A794-4AB3-9250-EA9DE1C60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5" name="Graphic 24" descr="Tooth">
              <a:extLst>
                <a:ext uri="{FF2B5EF4-FFF2-40B4-BE49-F238E27FC236}">
                  <a16:creationId xmlns:a16="http://schemas.microsoft.com/office/drawing/2014/main" id="{DE7D8BDF-D586-420A-BA13-FB09367CC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" name="Graphic 26" descr="Medicine">
              <a:extLst>
                <a:ext uri="{FF2B5EF4-FFF2-40B4-BE49-F238E27FC236}">
                  <a16:creationId xmlns:a16="http://schemas.microsoft.com/office/drawing/2014/main" id="{33EA58EB-FE55-4428-897D-558F46F0B8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" name="Graphic 28" descr="Eye dropper">
              <a:extLst>
                <a:ext uri="{FF2B5EF4-FFF2-40B4-BE49-F238E27FC236}">
                  <a16:creationId xmlns:a16="http://schemas.microsoft.com/office/drawing/2014/main" id="{9FA502B5-A1A0-4A73-8173-08029B2A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31" name="Graphic 30" descr="IV">
              <a:extLst>
                <a:ext uri="{FF2B5EF4-FFF2-40B4-BE49-F238E27FC236}">
                  <a16:creationId xmlns:a16="http://schemas.microsoft.com/office/drawing/2014/main" id="{B7D227EE-E0E7-499B-9692-FA997D104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33" name="Graphic 32" descr="DNA">
              <a:extLst>
                <a:ext uri="{FF2B5EF4-FFF2-40B4-BE49-F238E27FC236}">
                  <a16:creationId xmlns:a16="http://schemas.microsoft.com/office/drawing/2014/main" id="{EAF14FF4-0B23-4DC3-A0A0-4568384FE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35" name="Graphic 34" descr="First aid kit">
              <a:extLst>
                <a:ext uri="{FF2B5EF4-FFF2-40B4-BE49-F238E27FC236}">
                  <a16:creationId xmlns:a16="http://schemas.microsoft.com/office/drawing/2014/main" id="{6CD52BFF-DE49-4274-A4C2-B57BD341F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37" name="Graphic 36" descr="Ambulance">
              <a:extLst>
                <a:ext uri="{FF2B5EF4-FFF2-40B4-BE49-F238E27FC236}">
                  <a16:creationId xmlns:a16="http://schemas.microsoft.com/office/drawing/2014/main" id="{58F306E3-79A1-4F1A-B105-7673462257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39" name="Graphic 38" descr="Man changing baby">
              <a:extLst>
                <a:ext uri="{FF2B5EF4-FFF2-40B4-BE49-F238E27FC236}">
                  <a16:creationId xmlns:a16="http://schemas.microsoft.com/office/drawing/2014/main" id="{E95CB059-29EC-4938-8297-716DB6B05B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41" name="Graphic 40" descr="Woman changing Baby">
              <a:extLst>
                <a:ext uri="{FF2B5EF4-FFF2-40B4-BE49-F238E27FC236}">
                  <a16:creationId xmlns:a16="http://schemas.microsoft.com/office/drawing/2014/main" id="{91412077-2020-4446-80D6-E560115D57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43" name="Graphic 42" descr="Child with balloon">
              <a:extLst>
                <a:ext uri="{FF2B5EF4-FFF2-40B4-BE49-F238E27FC236}">
                  <a16:creationId xmlns:a16="http://schemas.microsoft.com/office/drawing/2014/main" id="{577F78DB-D2B1-47A8-9E73-154557937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45" name="Graphic 44" descr="Woman with stroller">
              <a:extLst>
                <a:ext uri="{FF2B5EF4-FFF2-40B4-BE49-F238E27FC236}">
                  <a16:creationId xmlns:a16="http://schemas.microsoft.com/office/drawing/2014/main" id="{A1CA98EF-8959-444F-BA18-528819EFE0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47" name="Graphic 46" descr="Pregnant lady">
              <a:extLst>
                <a:ext uri="{FF2B5EF4-FFF2-40B4-BE49-F238E27FC236}">
                  <a16:creationId xmlns:a16="http://schemas.microsoft.com/office/drawing/2014/main" id="{CC009770-E78D-4B24-BAEA-B4BCB7813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C9C71F-33D8-44BA-94E4-67DC727B8C44}"/>
              </a:ext>
            </a:extLst>
          </p:cNvPr>
          <p:cNvGrpSpPr/>
          <p:nvPr userDrawn="1"/>
        </p:nvGrpSpPr>
        <p:grpSpPr>
          <a:xfrm rot="2227612">
            <a:off x="1810970" y="-2643594"/>
            <a:ext cx="3540860" cy="4233341"/>
            <a:chOff x="289947" y="262602"/>
            <a:chExt cx="3540860" cy="4233341"/>
          </a:xfrm>
        </p:grpSpPr>
        <p:pic>
          <p:nvPicPr>
            <p:cNvPr id="51" name="Graphic 50" descr="Brain">
              <a:extLst>
                <a:ext uri="{FF2B5EF4-FFF2-40B4-BE49-F238E27FC236}">
                  <a16:creationId xmlns:a16="http://schemas.microsoft.com/office/drawing/2014/main" id="{A8915AA7-7AF6-426F-B3E3-7C2DA4F055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52" name="Graphic 51" descr="Brain in head">
              <a:extLst>
                <a:ext uri="{FF2B5EF4-FFF2-40B4-BE49-F238E27FC236}">
                  <a16:creationId xmlns:a16="http://schemas.microsoft.com/office/drawing/2014/main" id="{E572C92B-E9FF-4AC8-930B-28EDDF20A8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53" name="Graphic 52" descr="Hospital">
              <a:extLst>
                <a:ext uri="{FF2B5EF4-FFF2-40B4-BE49-F238E27FC236}">
                  <a16:creationId xmlns:a16="http://schemas.microsoft.com/office/drawing/2014/main" id="{E6AC40B0-6F3B-4862-A6A5-8086EAC13E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54" name="Graphic 53" descr="Heart with pulse">
              <a:extLst>
                <a:ext uri="{FF2B5EF4-FFF2-40B4-BE49-F238E27FC236}">
                  <a16:creationId xmlns:a16="http://schemas.microsoft.com/office/drawing/2014/main" id="{CDEEEDEB-CF26-4A5E-96C6-FAC68C8F0A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55" name="Graphic 54" descr="Heartbeat">
              <a:extLst>
                <a:ext uri="{FF2B5EF4-FFF2-40B4-BE49-F238E27FC236}">
                  <a16:creationId xmlns:a16="http://schemas.microsoft.com/office/drawing/2014/main" id="{5500BDAB-5C2E-4043-B999-3512E05589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56" name="Graphic 55" descr="Medical">
              <a:extLst>
                <a:ext uri="{FF2B5EF4-FFF2-40B4-BE49-F238E27FC236}">
                  <a16:creationId xmlns:a16="http://schemas.microsoft.com/office/drawing/2014/main" id="{035CE6FF-60A3-4FE2-99BE-CC5E5F7B5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57" name="Graphic 56" descr="Needle">
              <a:extLst>
                <a:ext uri="{FF2B5EF4-FFF2-40B4-BE49-F238E27FC236}">
                  <a16:creationId xmlns:a16="http://schemas.microsoft.com/office/drawing/2014/main" id="{7DE272D8-CEA3-4487-9861-DE34B15885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58" name="Graphic 57" descr="Stethoscope">
              <a:extLst>
                <a:ext uri="{FF2B5EF4-FFF2-40B4-BE49-F238E27FC236}">
                  <a16:creationId xmlns:a16="http://schemas.microsoft.com/office/drawing/2014/main" id="{E6EE3A4F-0AA1-4A15-AAB1-EE6FF1C4D5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59" name="Graphic 58" descr="Tooth">
              <a:extLst>
                <a:ext uri="{FF2B5EF4-FFF2-40B4-BE49-F238E27FC236}">
                  <a16:creationId xmlns:a16="http://schemas.microsoft.com/office/drawing/2014/main" id="{F4101F91-D9F9-4C99-9D63-342215A5F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60" name="Graphic 59" descr="Medicine">
              <a:extLst>
                <a:ext uri="{FF2B5EF4-FFF2-40B4-BE49-F238E27FC236}">
                  <a16:creationId xmlns:a16="http://schemas.microsoft.com/office/drawing/2014/main" id="{349DA76B-EC67-4160-BA1B-937E484D7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61" name="Graphic 60" descr="Eye dropper">
              <a:extLst>
                <a:ext uri="{FF2B5EF4-FFF2-40B4-BE49-F238E27FC236}">
                  <a16:creationId xmlns:a16="http://schemas.microsoft.com/office/drawing/2014/main" id="{E94AC76F-6870-4216-8FE2-9A771C55D6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62" name="Graphic 61" descr="IV">
              <a:extLst>
                <a:ext uri="{FF2B5EF4-FFF2-40B4-BE49-F238E27FC236}">
                  <a16:creationId xmlns:a16="http://schemas.microsoft.com/office/drawing/2014/main" id="{F25C6A39-8427-40A2-8EBC-8EFFE45717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63" name="Graphic 62" descr="DNA">
              <a:extLst>
                <a:ext uri="{FF2B5EF4-FFF2-40B4-BE49-F238E27FC236}">
                  <a16:creationId xmlns:a16="http://schemas.microsoft.com/office/drawing/2014/main" id="{3F493A02-BD7C-4918-BA85-70EEC1EF99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64" name="Graphic 63" descr="First aid kit">
              <a:extLst>
                <a:ext uri="{FF2B5EF4-FFF2-40B4-BE49-F238E27FC236}">
                  <a16:creationId xmlns:a16="http://schemas.microsoft.com/office/drawing/2014/main" id="{118585DD-5BDC-44CB-9455-996CEC7DCF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65" name="Graphic 64" descr="Ambulance">
              <a:extLst>
                <a:ext uri="{FF2B5EF4-FFF2-40B4-BE49-F238E27FC236}">
                  <a16:creationId xmlns:a16="http://schemas.microsoft.com/office/drawing/2014/main" id="{02C19713-DA71-4551-93F9-492A1F5454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66" name="Graphic 65" descr="Man changing baby">
              <a:extLst>
                <a:ext uri="{FF2B5EF4-FFF2-40B4-BE49-F238E27FC236}">
                  <a16:creationId xmlns:a16="http://schemas.microsoft.com/office/drawing/2014/main" id="{6D0692E5-4E68-4723-8DC8-B473CB4BAB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67" name="Graphic 66" descr="Woman changing Baby">
              <a:extLst>
                <a:ext uri="{FF2B5EF4-FFF2-40B4-BE49-F238E27FC236}">
                  <a16:creationId xmlns:a16="http://schemas.microsoft.com/office/drawing/2014/main" id="{2CB5F6FD-FCBE-45C8-9109-9AC8F68A3A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68" name="Graphic 67" descr="Child with balloon">
              <a:extLst>
                <a:ext uri="{FF2B5EF4-FFF2-40B4-BE49-F238E27FC236}">
                  <a16:creationId xmlns:a16="http://schemas.microsoft.com/office/drawing/2014/main" id="{C4914F0E-C28E-4E0E-9CEA-154EEDCFDF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69" name="Graphic 68" descr="Woman with stroller">
              <a:extLst>
                <a:ext uri="{FF2B5EF4-FFF2-40B4-BE49-F238E27FC236}">
                  <a16:creationId xmlns:a16="http://schemas.microsoft.com/office/drawing/2014/main" id="{4A270DEE-9380-4097-AF1A-676C4C7E11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70" name="Graphic 69" descr="Pregnant lady">
              <a:extLst>
                <a:ext uri="{FF2B5EF4-FFF2-40B4-BE49-F238E27FC236}">
                  <a16:creationId xmlns:a16="http://schemas.microsoft.com/office/drawing/2014/main" id="{CC1DD096-B0BA-4914-BCAD-CD6A3AEB20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E2D97E1-C5A8-4AD5-8D27-392AF84A9F49}"/>
              </a:ext>
            </a:extLst>
          </p:cNvPr>
          <p:cNvGrpSpPr/>
          <p:nvPr userDrawn="1"/>
        </p:nvGrpSpPr>
        <p:grpSpPr>
          <a:xfrm rot="2227612">
            <a:off x="1495700" y="2562072"/>
            <a:ext cx="3540860" cy="4233341"/>
            <a:chOff x="289947" y="262602"/>
            <a:chExt cx="3540860" cy="4233341"/>
          </a:xfrm>
        </p:grpSpPr>
        <p:pic>
          <p:nvPicPr>
            <p:cNvPr id="72" name="Graphic 71" descr="Brain">
              <a:extLst>
                <a:ext uri="{FF2B5EF4-FFF2-40B4-BE49-F238E27FC236}">
                  <a16:creationId xmlns:a16="http://schemas.microsoft.com/office/drawing/2014/main" id="{F87753D8-DA89-4BD4-A1B6-B9BAB8E71B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73" name="Graphic 72" descr="Brain in head">
              <a:extLst>
                <a:ext uri="{FF2B5EF4-FFF2-40B4-BE49-F238E27FC236}">
                  <a16:creationId xmlns:a16="http://schemas.microsoft.com/office/drawing/2014/main" id="{EF951282-2641-49E0-9941-758C08178D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74" name="Graphic 73" descr="Hospital">
              <a:extLst>
                <a:ext uri="{FF2B5EF4-FFF2-40B4-BE49-F238E27FC236}">
                  <a16:creationId xmlns:a16="http://schemas.microsoft.com/office/drawing/2014/main" id="{0C6E98F4-AD9B-491C-A38D-698512C36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75" name="Graphic 74" descr="Heart with pulse">
              <a:extLst>
                <a:ext uri="{FF2B5EF4-FFF2-40B4-BE49-F238E27FC236}">
                  <a16:creationId xmlns:a16="http://schemas.microsoft.com/office/drawing/2014/main" id="{C48FAC3F-F8B8-431A-9CFC-428F07D5B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76" name="Graphic 75" descr="Heartbeat">
              <a:extLst>
                <a:ext uri="{FF2B5EF4-FFF2-40B4-BE49-F238E27FC236}">
                  <a16:creationId xmlns:a16="http://schemas.microsoft.com/office/drawing/2014/main" id="{1EA2D0ED-09A7-4B30-B745-53CD7CFD6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77" name="Graphic 76" descr="Medical">
              <a:extLst>
                <a:ext uri="{FF2B5EF4-FFF2-40B4-BE49-F238E27FC236}">
                  <a16:creationId xmlns:a16="http://schemas.microsoft.com/office/drawing/2014/main" id="{192B09E2-115A-494D-89C3-0B55DA926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78" name="Graphic 77" descr="Needle">
              <a:extLst>
                <a:ext uri="{FF2B5EF4-FFF2-40B4-BE49-F238E27FC236}">
                  <a16:creationId xmlns:a16="http://schemas.microsoft.com/office/drawing/2014/main" id="{67EABCA9-BCAA-4BBC-929D-C20F6E3A81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79" name="Graphic 78" descr="Stethoscope">
              <a:extLst>
                <a:ext uri="{FF2B5EF4-FFF2-40B4-BE49-F238E27FC236}">
                  <a16:creationId xmlns:a16="http://schemas.microsoft.com/office/drawing/2014/main" id="{4FD3653A-D299-4860-9EE5-5B70C19267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80" name="Graphic 79" descr="Tooth">
              <a:extLst>
                <a:ext uri="{FF2B5EF4-FFF2-40B4-BE49-F238E27FC236}">
                  <a16:creationId xmlns:a16="http://schemas.microsoft.com/office/drawing/2014/main" id="{63D392A2-8092-43B9-B7E6-B0AD46598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81" name="Graphic 80" descr="Medicine">
              <a:extLst>
                <a:ext uri="{FF2B5EF4-FFF2-40B4-BE49-F238E27FC236}">
                  <a16:creationId xmlns:a16="http://schemas.microsoft.com/office/drawing/2014/main" id="{B8FADC6D-31DA-4A4C-83FD-3374F541EB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82" name="Graphic 81" descr="Eye dropper">
              <a:extLst>
                <a:ext uri="{FF2B5EF4-FFF2-40B4-BE49-F238E27FC236}">
                  <a16:creationId xmlns:a16="http://schemas.microsoft.com/office/drawing/2014/main" id="{432B5311-3FEF-4012-B5D4-3AAD34676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83" name="Graphic 82" descr="IV">
              <a:extLst>
                <a:ext uri="{FF2B5EF4-FFF2-40B4-BE49-F238E27FC236}">
                  <a16:creationId xmlns:a16="http://schemas.microsoft.com/office/drawing/2014/main" id="{A3B3CDCC-7C6F-4E60-BE58-976CD822D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84" name="Graphic 83" descr="DNA">
              <a:extLst>
                <a:ext uri="{FF2B5EF4-FFF2-40B4-BE49-F238E27FC236}">
                  <a16:creationId xmlns:a16="http://schemas.microsoft.com/office/drawing/2014/main" id="{89685758-4695-4EB9-8D76-A53041707C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85" name="Graphic 84" descr="First aid kit">
              <a:extLst>
                <a:ext uri="{FF2B5EF4-FFF2-40B4-BE49-F238E27FC236}">
                  <a16:creationId xmlns:a16="http://schemas.microsoft.com/office/drawing/2014/main" id="{F668A626-CB9B-4D3B-A12E-234139BF7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86" name="Graphic 85" descr="Ambulance">
              <a:extLst>
                <a:ext uri="{FF2B5EF4-FFF2-40B4-BE49-F238E27FC236}">
                  <a16:creationId xmlns:a16="http://schemas.microsoft.com/office/drawing/2014/main" id="{D533B4BF-D63E-4958-A575-66B0674AAD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87" name="Graphic 86" descr="Man changing baby">
              <a:extLst>
                <a:ext uri="{FF2B5EF4-FFF2-40B4-BE49-F238E27FC236}">
                  <a16:creationId xmlns:a16="http://schemas.microsoft.com/office/drawing/2014/main" id="{1C36832B-39CB-4406-B492-ABADF01D5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88" name="Graphic 87" descr="Woman changing Baby">
              <a:extLst>
                <a:ext uri="{FF2B5EF4-FFF2-40B4-BE49-F238E27FC236}">
                  <a16:creationId xmlns:a16="http://schemas.microsoft.com/office/drawing/2014/main" id="{3F591611-DF8E-4941-80D3-78B36973F8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89" name="Graphic 88" descr="Child with balloon">
              <a:extLst>
                <a:ext uri="{FF2B5EF4-FFF2-40B4-BE49-F238E27FC236}">
                  <a16:creationId xmlns:a16="http://schemas.microsoft.com/office/drawing/2014/main" id="{6A1B950C-701E-4908-9BF6-4ADBB332F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90" name="Graphic 89" descr="Woman with stroller">
              <a:extLst>
                <a:ext uri="{FF2B5EF4-FFF2-40B4-BE49-F238E27FC236}">
                  <a16:creationId xmlns:a16="http://schemas.microsoft.com/office/drawing/2014/main" id="{0D362868-CE19-49E9-A689-00CD58934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91" name="Graphic 90" descr="Pregnant lady">
              <a:extLst>
                <a:ext uri="{FF2B5EF4-FFF2-40B4-BE49-F238E27FC236}">
                  <a16:creationId xmlns:a16="http://schemas.microsoft.com/office/drawing/2014/main" id="{764881F2-17D0-4385-B173-8747CBB84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3EB53D5-EDB8-435F-B7F2-A9DF0FB04A75}"/>
              </a:ext>
            </a:extLst>
          </p:cNvPr>
          <p:cNvGrpSpPr/>
          <p:nvPr userDrawn="1"/>
        </p:nvGrpSpPr>
        <p:grpSpPr>
          <a:xfrm rot="2227612">
            <a:off x="4830366" y="-395630"/>
            <a:ext cx="3540860" cy="4233341"/>
            <a:chOff x="289947" y="262602"/>
            <a:chExt cx="3540860" cy="4233341"/>
          </a:xfrm>
        </p:grpSpPr>
        <p:pic>
          <p:nvPicPr>
            <p:cNvPr id="93" name="Graphic 92" descr="Brain">
              <a:extLst>
                <a:ext uri="{FF2B5EF4-FFF2-40B4-BE49-F238E27FC236}">
                  <a16:creationId xmlns:a16="http://schemas.microsoft.com/office/drawing/2014/main" id="{43354127-5390-4888-8F08-ED6A5B694C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94" name="Graphic 93" descr="Brain in head">
              <a:extLst>
                <a:ext uri="{FF2B5EF4-FFF2-40B4-BE49-F238E27FC236}">
                  <a16:creationId xmlns:a16="http://schemas.microsoft.com/office/drawing/2014/main" id="{7EEB3081-DAB5-40B3-A392-01368B00F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95" name="Graphic 94" descr="Hospital">
              <a:extLst>
                <a:ext uri="{FF2B5EF4-FFF2-40B4-BE49-F238E27FC236}">
                  <a16:creationId xmlns:a16="http://schemas.microsoft.com/office/drawing/2014/main" id="{D7DDB65D-C1F7-4DA1-AB0C-4DE837CDBE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96" name="Graphic 95" descr="Heart with pulse">
              <a:extLst>
                <a:ext uri="{FF2B5EF4-FFF2-40B4-BE49-F238E27FC236}">
                  <a16:creationId xmlns:a16="http://schemas.microsoft.com/office/drawing/2014/main" id="{8AF3E04B-8278-4B81-ACD6-46D6B8B390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97" name="Graphic 96" descr="Heartbeat">
              <a:extLst>
                <a:ext uri="{FF2B5EF4-FFF2-40B4-BE49-F238E27FC236}">
                  <a16:creationId xmlns:a16="http://schemas.microsoft.com/office/drawing/2014/main" id="{05685406-9589-4FC7-9507-AA39E9B25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98" name="Graphic 97" descr="Medical">
              <a:extLst>
                <a:ext uri="{FF2B5EF4-FFF2-40B4-BE49-F238E27FC236}">
                  <a16:creationId xmlns:a16="http://schemas.microsoft.com/office/drawing/2014/main" id="{EB224615-3FBC-4CCE-8109-27684F7D3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99" name="Graphic 98" descr="Needle">
              <a:extLst>
                <a:ext uri="{FF2B5EF4-FFF2-40B4-BE49-F238E27FC236}">
                  <a16:creationId xmlns:a16="http://schemas.microsoft.com/office/drawing/2014/main" id="{39CCADAE-E56F-4647-9C56-F698B13F56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00" name="Graphic 99" descr="Stethoscope">
              <a:extLst>
                <a:ext uri="{FF2B5EF4-FFF2-40B4-BE49-F238E27FC236}">
                  <a16:creationId xmlns:a16="http://schemas.microsoft.com/office/drawing/2014/main" id="{ED141B44-0842-4AF3-939E-D2AC173DF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01" name="Graphic 100" descr="Tooth">
              <a:extLst>
                <a:ext uri="{FF2B5EF4-FFF2-40B4-BE49-F238E27FC236}">
                  <a16:creationId xmlns:a16="http://schemas.microsoft.com/office/drawing/2014/main" id="{236404E6-3EA3-4FE3-A3AF-8F3688C48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02" name="Graphic 101" descr="Medicine">
              <a:extLst>
                <a:ext uri="{FF2B5EF4-FFF2-40B4-BE49-F238E27FC236}">
                  <a16:creationId xmlns:a16="http://schemas.microsoft.com/office/drawing/2014/main" id="{D2BDEAFF-A899-4D2C-9CBE-E119F4D60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03" name="Graphic 102" descr="Eye dropper">
              <a:extLst>
                <a:ext uri="{FF2B5EF4-FFF2-40B4-BE49-F238E27FC236}">
                  <a16:creationId xmlns:a16="http://schemas.microsoft.com/office/drawing/2014/main" id="{BE341504-B89C-4A1B-881C-10BDF05708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04" name="Graphic 103" descr="IV">
              <a:extLst>
                <a:ext uri="{FF2B5EF4-FFF2-40B4-BE49-F238E27FC236}">
                  <a16:creationId xmlns:a16="http://schemas.microsoft.com/office/drawing/2014/main" id="{99E8BFD2-FE69-454E-BF58-6AA3C470A1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05" name="Graphic 104" descr="DNA">
              <a:extLst>
                <a:ext uri="{FF2B5EF4-FFF2-40B4-BE49-F238E27FC236}">
                  <a16:creationId xmlns:a16="http://schemas.microsoft.com/office/drawing/2014/main" id="{C9787CB8-6814-4070-9428-2287E716F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06" name="Graphic 105" descr="First aid kit">
              <a:extLst>
                <a:ext uri="{FF2B5EF4-FFF2-40B4-BE49-F238E27FC236}">
                  <a16:creationId xmlns:a16="http://schemas.microsoft.com/office/drawing/2014/main" id="{F4ED7331-00D9-4E44-9249-EA8895819E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07" name="Graphic 106" descr="Ambulance">
              <a:extLst>
                <a:ext uri="{FF2B5EF4-FFF2-40B4-BE49-F238E27FC236}">
                  <a16:creationId xmlns:a16="http://schemas.microsoft.com/office/drawing/2014/main" id="{14E414FA-2499-4252-B348-CC0809DA5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08" name="Graphic 107" descr="Man changing baby">
              <a:extLst>
                <a:ext uri="{FF2B5EF4-FFF2-40B4-BE49-F238E27FC236}">
                  <a16:creationId xmlns:a16="http://schemas.microsoft.com/office/drawing/2014/main" id="{E5BE48B6-D603-4C0D-963C-3385D8FF2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09" name="Graphic 108" descr="Woman changing Baby">
              <a:extLst>
                <a:ext uri="{FF2B5EF4-FFF2-40B4-BE49-F238E27FC236}">
                  <a16:creationId xmlns:a16="http://schemas.microsoft.com/office/drawing/2014/main" id="{75597778-D85F-4759-9FBD-723131F9D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10" name="Graphic 109" descr="Child with balloon">
              <a:extLst>
                <a:ext uri="{FF2B5EF4-FFF2-40B4-BE49-F238E27FC236}">
                  <a16:creationId xmlns:a16="http://schemas.microsoft.com/office/drawing/2014/main" id="{B54B900D-279A-4C6F-8B77-33795406CC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11" name="Graphic 110" descr="Woman with stroller">
              <a:extLst>
                <a:ext uri="{FF2B5EF4-FFF2-40B4-BE49-F238E27FC236}">
                  <a16:creationId xmlns:a16="http://schemas.microsoft.com/office/drawing/2014/main" id="{C58591C5-E677-491C-9D5C-BD1D7B36B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12" name="Graphic 111" descr="Pregnant lady">
              <a:extLst>
                <a:ext uri="{FF2B5EF4-FFF2-40B4-BE49-F238E27FC236}">
                  <a16:creationId xmlns:a16="http://schemas.microsoft.com/office/drawing/2014/main" id="{B8092824-6166-4E83-8F59-58E4FA8E11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6CC075D-C90F-4BD6-8617-48A515927A43}"/>
              </a:ext>
            </a:extLst>
          </p:cNvPr>
          <p:cNvGrpSpPr/>
          <p:nvPr userDrawn="1"/>
        </p:nvGrpSpPr>
        <p:grpSpPr>
          <a:xfrm rot="2227612">
            <a:off x="4494833" y="4786058"/>
            <a:ext cx="3540860" cy="4233341"/>
            <a:chOff x="289947" y="262602"/>
            <a:chExt cx="3540860" cy="4233341"/>
          </a:xfrm>
        </p:grpSpPr>
        <p:pic>
          <p:nvPicPr>
            <p:cNvPr id="114" name="Graphic 113" descr="Brain">
              <a:extLst>
                <a:ext uri="{FF2B5EF4-FFF2-40B4-BE49-F238E27FC236}">
                  <a16:creationId xmlns:a16="http://schemas.microsoft.com/office/drawing/2014/main" id="{EE7B43E2-96E3-4C56-B1C8-B6B1D48CF0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5" name="Graphic 114" descr="Brain in head">
              <a:extLst>
                <a:ext uri="{FF2B5EF4-FFF2-40B4-BE49-F238E27FC236}">
                  <a16:creationId xmlns:a16="http://schemas.microsoft.com/office/drawing/2014/main" id="{7E74B727-2242-405B-B81D-1C0AB545A2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16" name="Graphic 115" descr="Hospital">
              <a:extLst>
                <a:ext uri="{FF2B5EF4-FFF2-40B4-BE49-F238E27FC236}">
                  <a16:creationId xmlns:a16="http://schemas.microsoft.com/office/drawing/2014/main" id="{D3C7C8D4-F45E-4BEC-9D1B-E5C6082E8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17" name="Graphic 116" descr="Heart with pulse">
              <a:extLst>
                <a:ext uri="{FF2B5EF4-FFF2-40B4-BE49-F238E27FC236}">
                  <a16:creationId xmlns:a16="http://schemas.microsoft.com/office/drawing/2014/main" id="{4E62B35E-B86F-463F-BBFF-6CE11B02C7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18" name="Graphic 117" descr="Heartbeat">
              <a:extLst>
                <a:ext uri="{FF2B5EF4-FFF2-40B4-BE49-F238E27FC236}">
                  <a16:creationId xmlns:a16="http://schemas.microsoft.com/office/drawing/2014/main" id="{30104D27-E52F-4C97-BA7B-515C75EF4D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19" name="Graphic 118" descr="Medical">
              <a:extLst>
                <a:ext uri="{FF2B5EF4-FFF2-40B4-BE49-F238E27FC236}">
                  <a16:creationId xmlns:a16="http://schemas.microsoft.com/office/drawing/2014/main" id="{D6D6F7A2-06A5-4F44-A9CD-D9CD665D14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20" name="Graphic 119" descr="Needle">
              <a:extLst>
                <a:ext uri="{FF2B5EF4-FFF2-40B4-BE49-F238E27FC236}">
                  <a16:creationId xmlns:a16="http://schemas.microsoft.com/office/drawing/2014/main" id="{6C3E2518-8E7E-47E5-8FC9-D60D9A07D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21" name="Graphic 120" descr="Stethoscope">
              <a:extLst>
                <a:ext uri="{FF2B5EF4-FFF2-40B4-BE49-F238E27FC236}">
                  <a16:creationId xmlns:a16="http://schemas.microsoft.com/office/drawing/2014/main" id="{A5868E41-32B3-4B92-B943-340C574688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22" name="Graphic 121" descr="Tooth">
              <a:extLst>
                <a:ext uri="{FF2B5EF4-FFF2-40B4-BE49-F238E27FC236}">
                  <a16:creationId xmlns:a16="http://schemas.microsoft.com/office/drawing/2014/main" id="{29017565-A5CB-46A5-9560-926C42CA85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23" name="Graphic 122" descr="Medicine">
              <a:extLst>
                <a:ext uri="{FF2B5EF4-FFF2-40B4-BE49-F238E27FC236}">
                  <a16:creationId xmlns:a16="http://schemas.microsoft.com/office/drawing/2014/main" id="{23FC5605-2909-4153-8B3F-A2B4E52D8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24" name="Graphic 123" descr="Eye dropper">
              <a:extLst>
                <a:ext uri="{FF2B5EF4-FFF2-40B4-BE49-F238E27FC236}">
                  <a16:creationId xmlns:a16="http://schemas.microsoft.com/office/drawing/2014/main" id="{75D1FDB5-301F-417D-869A-3CD5E615BC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25" name="Graphic 124" descr="IV">
              <a:extLst>
                <a:ext uri="{FF2B5EF4-FFF2-40B4-BE49-F238E27FC236}">
                  <a16:creationId xmlns:a16="http://schemas.microsoft.com/office/drawing/2014/main" id="{8FAEE7D8-6809-4F98-930F-80095A9557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26" name="Graphic 125" descr="DNA">
              <a:extLst>
                <a:ext uri="{FF2B5EF4-FFF2-40B4-BE49-F238E27FC236}">
                  <a16:creationId xmlns:a16="http://schemas.microsoft.com/office/drawing/2014/main" id="{59EF55D5-7AA2-472A-B93B-1DF22F2D9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27" name="Graphic 126" descr="First aid kit">
              <a:extLst>
                <a:ext uri="{FF2B5EF4-FFF2-40B4-BE49-F238E27FC236}">
                  <a16:creationId xmlns:a16="http://schemas.microsoft.com/office/drawing/2014/main" id="{02225F2E-B320-4FCB-9545-3CF84811F3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28" name="Graphic 127" descr="Ambulance">
              <a:extLst>
                <a:ext uri="{FF2B5EF4-FFF2-40B4-BE49-F238E27FC236}">
                  <a16:creationId xmlns:a16="http://schemas.microsoft.com/office/drawing/2014/main" id="{092E5F63-934F-48BC-BFEA-E64F989440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29" name="Graphic 128" descr="Man changing baby">
              <a:extLst>
                <a:ext uri="{FF2B5EF4-FFF2-40B4-BE49-F238E27FC236}">
                  <a16:creationId xmlns:a16="http://schemas.microsoft.com/office/drawing/2014/main" id="{AA1872C6-27C1-4A09-BA6A-027318ECAD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30" name="Graphic 129" descr="Woman changing Baby">
              <a:extLst>
                <a:ext uri="{FF2B5EF4-FFF2-40B4-BE49-F238E27FC236}">
                  <a16:creationId xmlns:a16="http://schemas.microsoft.com/office/drawing/2014/main" id="{C553E866-25AD-4DBB-948E-AC4C76CF0C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31" name="Graphic 130" descr="Child with balloon">
              <a:extLst>
                <a:ext uri="{FF2B5EF4-FFF2-40B4-BE49-F238E27FC236}">
                  <a16:creationId xmlns:a16="http://schemas.microsoft.com/office/drawing/2014/main" id="{075ABA73-5A47-4935-AA27-4079AD8D4D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32" name="Graphic 131" descr="Woman with stroller">
              <a:extLst>
                <a:ext uri="{FF2B5EF4-FFF2-40B4-BE49-F238E27FC236}">
                  <a16:creationId xmlns:a16="http://schemas.microsoft.com/office/drawing/2014/main" id="{01829F11-D06E-4C6B-A874-CC72168569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33" name="Graphic 132" descr="Pregnant lady">
              <a:extLst>
                <a:ext uri="{FF2B5EF4-FFF2-40B4-BE49-F238E27FC236}">
                  <a16:creationId xmlns:a16="http://schemas.microsoft.com/office/drawing/2014/main" id="{F8D7E240-8ADA-4B14-A85D-F52848F6B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614C52-7DD4-4CE4-988A-1F887A3C311A}"/>
              </a:ext>
            </a:extLst>
          </p:cNvPr>
          <p:cNvGrpSpPr/>
          <p:nvPr userDrawn="1"/>
        </p:nvGrpSpPr>
        <p:grpSpPr>
          <a:xfrm rot="2227612">
            <a:off x="7819945" y="1839606"/>
            <a:ext cx="3540860" cy="4233341"/>
            <a:chOff x="289947" y="262602"/>
            <a:chExt cx="3540860" cy="4233341"/>
          </a:xfrm>
        </p:grpSpPr>
        <p:pic>
          <p:nvPicPr>
            <p:cNvPr id="135" name="Graphic 134" descr="Brain">
              <a:extLst>
                <a:ext uri="{FF2B5EF4-FFF2-40B4-BE49-F238E27FC236}">
                  <a16:creationId xmlns:a16="http://schemas.microsoft.com/office/drawing/2014/main" id="{D7B1E59A-8087-42E7-AB9C-2F9F326433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36" name="Graphic 135" descr="Brain in head">
              <a:extLst>
                <a:ext uri="{FF2B5EF4-FFF2-40B4-BE49-F238E27FC236}">
                  <a16:creationId xmlns:a16="http://schemas.microsoft.com/office/drawing/2014/main" id="{B3CB2E2D-3838-4CB8-932A-B4E7EECB4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7" name="Graphic 136" descr="Hospital">
              <a:extLst>
                <a:ext uri="{FF2B5EF4-FFF2-40B4-BE49-F238E27FC236}">
                  <a16:creationId xmlns:a16="http://schemas.microsoft.com/office/drawing/2014/main" id="{D36FF74B-941D-414F-A633-1F52772EEC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38" name="Graphic 137" descr="Heart with pulse">
              <a:extLst>
                <a:ext uri="{FF2B5EF4-FFF2-40B4-BE49-F238E27FC236}">
                  <a16:creationId xmlns:a16="http://schemas.microsoft.com/office/drawing/2014/main" id="{462571E5-CF69-47CE-A67C-B2309CCC95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39" name="Graphic 138" descr="Heartbeat">
              <a:extLst>
                <a:ext uri="{FF2B5EF4-FFF2-40B4-BE49-F238E27FC236}">
                  <a16:creationId xmlns:a16="http://schemas.microsoft.com/office/drawing/2014/main" id="{D466978E-6CF8-4155-B4F1-065448D873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40" name="Graphic 139" descr="Medical">
              <a:extLst>
                <a:ext uri="{FF2B5EF4-FFF2-40B4-BE49-F238E27FC236}">
                  <a16:creationId xmlns:a16="http://schemas.microsoft.com/office/drawing/2014/main" id="{CE6DA4FC-2536-47FB-B991-2CBDBC5B77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41" name="Graphic 140" descr="Needle">
              <a:extLst>
                <a:ext uri="{FF2B5EF4-FFF2-40B4-BE49-F238E27FC236}">
                  <a16:creationId xmlns:a16="http://schemas.microsoft.com/office/drawing/2014/main" id="{5F360FDE-9935-4E11-A44C-FD7EBB8028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42" name="Graphic 141" descr="Stethoscope">
              <a:extLst>
                <a:ext uri="{FF2B5EF4-FFF2-40B4-BE49-F238E27FC236}">
                  <a16:creationId xmlns:a16="http://schemas.microsoft.com/office/drawing/2014/main" id="{D5E163CF-740C-4DD1-85E8-F6A7A59F42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43" name="Graphic 142" descr="Tooth">
              <a:extLst>
                <a:ext uri="{FF2B5EF4-FFF2-40B4-BE49-F238E27FC236}">
                  <a16:creationId xmlns:a16="http://schemas.microsoft.com/office/drawing/2014/main" id="{117747FD-AC68-4552-B6C0-B07EA84530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44" name="Graphic 143" descr="Medicine">
              <a:extLst>
                <a:ext uri="{FF2B5EF4-FFF2-40B4-BE49-F238E27FC236}">
                  <a16:creationId xmlns:a16="http://schemas.microsoft.com/office/drawing/2014/main" id="{61406BC9-D27B-4A5C-8080-E62DBBE5F0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45" name="Graphic 144" descr="Eye dropper">
              <a:extLst>
                <a:ext uri="{FF2B5EF4-FFF2-40B4-BE49-F238E27FC236}">
                  <a16:creationId xmlns:a16="http://schemas.microsoft.com/office/drawing/2014/main" id="{EA158E8A-A0F8-4A62-A09D-EB43942E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46" name="Graphic 145" descr="IV">
              <a:extLst>
                <a:ext uri="{FF2B5EF4-FFF2-40B4-BE49-F238E27FC236}">
                  <a16:creationId xmlns:a16="http://schemas.microsoft.com/office/drawing/2014/main" id="{92960802-8BB6-4F41-91E8-B8F618C77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47" name="Graphic 146" descr="DNA">
              <a:extLst>
                <a:ext uri="{FF2B5EF4-FFF2-40B4-BE49-F238E27FC236}">
                  <a16:creationId xmlns:a16="http://schemas.microsoft.com/office/drawing/2014/main" id="{31360BFD-7AD5-4FFC-A04F-86B403F14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48" name="Graphic 147" descr="First aid kit">
              <a:extLst>
                <a:ext uri="{FF2B5EF4-FFF2-40B4-BE49-F238E27FC236}">
                  <a16:creationId xmlns:a16="http://schemas.microsoft.com/office/drawing/2014/main" id="{AADE43D3-CA89-4FFB-BD25-674AA368F0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49" name="Graphic 148" descr="Ambulance">
              <a:extLst>
                <a:ext uri="{FF2B5EF4-FFF2-40B4-BE49-F238E27FC236}">
                  <a16:creationId xmlns:a16="http://schemas.microsoft.com/office/drawing/2014/main" id="{D3B1FB0B-5B61-4760-B708-C20AFBC63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50" name="Graphic 149" descr="Man changing baby">
              <a:extLst>
                <a:ext uri="{FF2B5EF4-FFF2-40B4-BE49-F238E27FC236}">
                  <a16:creationId xmlns:a16="http://schemas.microsoft.com/office/drawing/2014/main" id="{3387E863-95AD-45F9-9C73-96E768C83C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51" name="Graphic 150" descr="Woman changing Baby">
              <a:extLst>
                <a:ext uri="{FF2B5EF4-FFF2-40B4-BE49-F238E27FC236}">
                  <a16:creationId xmlns:a16="http://schemas.microsoft.com/office/drawing/2014/main" id="{FE364243-37FA-4870-ADC5-F86BB6FCE3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52" name="Graphic 151" descr="Child with balloon">
              <a:extLst>
                <a:ext uri="{FF2B5EF4-FFF2-40B4-BE49-F238E27FC236}">
                  <a16:creationId xmlns:a16="http://schemas.microsoft.com/office/drawing/2014/main" id="{FA0B3F0B-9D99-420C-A0A6-755B9161C6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53" name="Graphic 152" descr="Woman with stroller">
              <a:extLst>
                <a:ext uri="{FF2B5EF4-FFF2-40B4-BE49-F238E27FC236}">
                  <a16:creationId xmlns:a16="http://schemas.microsoft.com/office/drawing/2014/main" id="{FCD9B429-41AB-4641-A467-BF5100D21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54" name="Graphic 153" descr="Pregnant lady">
              <a:extLst>
                <a:ext uri="{FF2B5EF4-FFF2-40B4-BE49-F238E27FC236}">
                  <a16:creationId xmlns:a16="http://schemas.microsoft.com/office/drawing/2014/main" id="{D085E205-A585-49E3-A352-CB6D8D90C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45FAC2E-E782-4A82-8323-C2267E0CFD47}"/>
              </a:ext>
            </a:extLst>
          </p:cNvPr>
          <p:cNvGrpSpPr/>
          <p:nvPr userDrawn="1"/>
        </p:nvGrpSpPr>
        <p:grpSpPr>
          <a:xfrm rot="2227612">
            <a:off x="9739716" y="-2201507"/>
            <a:ext cx="3540860" cy="4233341"/>
            <a:chOff x="289947" y="262602"/>
            <a:chExt cx="3540860" cy="4233341"/>
          </a:xfrm>
        </p:grpSpPr>
        <p:pic>
          <p:nvPicPr>
            <p:cNvPr id="156" name="Graphic 155" descr="Brain">
              <a:extLst>
                <a:ext uri="{FF2B5EF4-FFF2-40B4-BE49-F238E27FC236}">
                  <a16:creationId xmlns:a16="http://schemas.microsoft.com/office/drawing/2014/main" id="{CBA556A3-1E3C-432E-AED9-458938652E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57" name="Graphic 156" descr="Brain in head">
              <a:extLst>
                <a:ext uri="{FF2B5EF4-FFF2-40B4-BE49-F238E27FC236}">
                  <a16:creationId xmlns:a16="http://schemas.microsoft.com/office/drawing/2014/main" id="{57C2A83E-1241-4D32-A90E-3BB722887B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58" name="Graphic 157" descr="Hospital">
              <a:extLst>
                <a:ext uri="{FF2B5EF4-FFF2-40B4-BE49-F238E27FC236}">
                  <a16:creationId xmlns:a16="http://schemas.microsoft.com/office/drawing/2014/main" id="{F0469C5D-586D-4823-BAC4-6E666766B8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9" name="Graphic 158" descr="Heart with pulse">
              <a:extLst>
                <a:ext uri="{FF2B5EF4-FFF2-40B4-BE49-F238E27FC236}">
                  <a16:creationId xmlns:a16="http://schemas.microsoft.com/office/drawing/2014/main" id="{103E50DB-D37D-48A5-9AB5-4CB140FFB5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60" name="Graphic 159" descr="Heartbeat">
              <a:extLst>
                <a:ext uri="{FF2B5EF4-FFF2-40B4-BE49-F238E27FC236}">
                  <a16:creationId xmlns:a16="http://schemas.microsoft.com/office/drawing/2014/main" id="{58BD416B-24F4-449E-BF08-1678702F9E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61" name="Graphic 160" descr="Medical">
              <a:extLst>
                <a:ext uri="{FF2B5EF4-FFF2-40B4-BE49-F238E27FC236}">
                  <a16:creationId xmlns:a16="http://schemas.microsoft.com/office/drawing/2014/main" id="{EFC36EB4-A10E-4306-805F-8400CAEDF0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62" name="Graphic 161" descr="Needle">
              <a:extLst>
                <a:ext uri="{FF2B5EF4-FFF2-40B4-BE49-F238E27FC236}">
                  <a16:creationId xmlns:a16="http://schemas.microsoft.com/office/drawing/2014/main" id="{3E015540-6CC2-429E-BC24-1999E862DB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63" name="Graphic 162" descr="Stethoscope">
              <a:extLst>
                <a:ext uri="{FF2B5EF4-FFF2-40B4-BE49-F238E27FC236}">
                  <a16:creationId xmlns:a16="http://schemas.microsoft.com/office/drawing/2014/main" id="{400B4E5D-3206-4AA8-9227-6FD59B7A17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64" name="Graphic 163" descr="Tooth">
              <a:extLst>
                <a:ext uri="{FF2B5EF4-FFF2-40B4-BE49-F238E27FC236}">
                  <a16:creationId xmlns:a16="http://schemas.microsoft.com/office/drawing/2014/main" id="{BB07AAD4-DFF1-4D5B-9D2B-5CA0DC18D1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65" name="Graphic 164" descr="Medicine">
              <a:extLst>
                <a:ext uri="{FF2B5EF4-FFF2-40B4-BE49-F238E27FC236}">
                  <a16:creationId xmlns:a16="http://schemas.microsoft.com/office/drawing/2014/main" id="{B4966AE7-25A0-425F-924D-6BEE12AAB7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66" name="Graphic 165" descr="Eye dropper">
              <a:extLst>
                <a:ext uri="{FF2B5EF4-FFF2-40B4-BE49-F238E27FC236}">
                  <a16:creationId xmlns:a16="http://schemas.microsoft.com/office/drawing/2014/main" id="{8B497819-310F-4663-B179-955D86587B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67" name="Graphic 166" descr="IV">
              <a:extLst>
                <a:ext uri="{FF2B5EF4-FFF2-40B4-BE49-F238E27FC236}">
                  <a16:creationId xmlns:a16="http://schemas.microsoft.com/office/drawing/2014/main" id="{2E012872-E3C5-4D28-BBA3-3EFD8C7A2F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68" name="Graphic 167" descr="DNA">
              <a:extLst>
                <a:ext uri="{FF2B5EF4-FFF2-40B4-BE49-F238E27FC236}">
                  <a16:creationId xmlns:a16="http://schemas.microsoft.com/office/drawing/2014/main" id="{D9F6E0EB-3BED-430B-B2A4-BB37B1CE57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69" name="Graphic 168" descr="First aid kit">
              <a:extLst>
                <a:ext uri="{FF2B5EF4-FFF2-40B4-BE49-F238E27FC236}">
                  <a16:creationId xmlns:a16="http://schemas.microsoft.com/office/drawing/2014/main" id="{D78A1408-ACC8-4AED-A720-DAC685B78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70" name="Graphic 169" descr="Ambulance">
              <a:extLst>
                <a:ext uri="{FF2B5EF4-FFF2-40B4-BE49-F238E27FC236}">
                  <a16:creationId xmlns:a16="http://schemas.microsoft.com/office/drawing/2014/main" id="{9D5A76D3-1CE4-4A67-8FB6-E80C4D38AF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71" name="Graphic 170" descr="Man changing baby">
              <a:extLst>
                <a:ext uri="{FF2B5EF4-FFF2-40B4-BE49-F238E27FC236}">
                  <a16:creationId xmlns:a16="http://schemas.microsoft.com/office/drawing/2014/main" id="{EFA5D302-DEB5-4EAD-950A-BC3EA66E19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72" name="Graphic 171" descr="Woman changing Baby">
              <a:extLst>
                <a:ext uri="{FF2B5EF4-FFF2-40B4-BE49-F238E27FC236}">
                  <a16:creationId xmlns:a16="http://schemas.microsoft.com/office/drawing/2014/main" id="{6299AB8F-34B2-40FE-9308-BDB04EBE14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73" name="Graphic 172" descr="Child with balloon">
              <a:extLst>
                <a:ext uri="{FF2B5EF4-FFF2-40B4-BE49-F238E27FC236}">
                  <a16:creationId xmlns:a16="http://schemas.microsoft.com/office/drawing/2014/main" id="{16E43A83-D400-4A56-BCF3-BE268FA306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74" name="Graphic 173" descr="Woman with stroller">
              <a:extLst>
                <a:ext uri="{FF2B5EF4-FFF2-40B4-BE49-F238E27FC236}">
                  <a16:creationId xmlns:a16="http://schemas.microsoft.com/office/drawing/2014/main" id="{C46C10A0-B774-42ED-8DC0-D034D813DA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75" name="Graphic 174" descr="Pregnant lady">
              <a:extLst>
                <a:ext uri="{FF2B5EF4-FFF2-40B4-BE49-F238E27FC236}">
                  <a16:creationId xmlns:a16="http://schemas.microsoft.com/office/drawing/2014/main" id="{207E38D2-247C-4220-A33B-CF80BCCFED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9BD1023-46FE-4E93-A7BA-1F19C20A92FF}"/>
              </a:ext>
            </a:extLst>
          </p:cNvPr>
          <p:cNvGrpSpPr/>
          <p:nvPr userDrawn="1"/>
        </p:nvGrpSpPr>
        <p:grpSpPr>
          <a:xfrm rot="2227612">
            <a:off x="10273886" y="4749573"/>
            <a:ext cx="3540860" cy="4233341"/>
            <a:chOff x="289947" y="262602"/>
            <a:chExt cx="3540860" cy="4233341"/>
          </a:xfrm>
        </p:grpSpPr>
        <p:pic>
          <p:nvPicPr>
            <p:cNvPr id="177" name="Graphic 176" descr="Brain">
              <a:extLst>
                <a:ext uri="{FF2B5EF4-FFF2-40B4-BE49-F238E27FC236}">
                  <a16:creationId xmlns:a16="http://schemas.microsoft.com/office/drawing/2014/main" id="{4808D90D-0884-4244-9012-CCD2E79B5B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78" name="Graphic 177" descr="Brain in head">
              <a:extLst>
                <a:ext uri="{FF2B5EF4-FFF2-40B4-BE49-F238E27FC236}">
                  <a16:creationId xmlns:a16="http://schemas.microsoft.com/office/drawing/2014/main" id="{32D664BE-9C62-4AF7-B92B-6B535485B9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79" name="Graphic 178" descr="Hospital">
              <a:extLst>
                <a:ext uri="{FF2B5EF4-FFF2-40B4-BE49-F238E27FC236}">
                  <a16:creationId xmlns:a16="http://schemas.microsoft.com/office/drawing/2014/main" id="{E3C1294C-BD2B-408C-87FA-E604B0038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80" name="Graphic 179" descr="Heart with pulse">
              <a:extLst>
                <a:ext uri="{FF2B5EF4-FFF2-40B4-BE49-F238E27FC236}">
                  <a16:creationId xmlns:a16="http://schemas.microsoft.com/office/drawing/2014/main" id="{EEE207F9-21BC-43A1-B144-686D072765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81" name="Graphic 180" descr="Heartbeat">
              <a:extLst>
                <a:ext uri="{FF2B5EF4-FFF2-40B4-BE49-F238E27FC236}">
                  <a16:creationId xmlns:a16="http://schemas.microsoft.com/office/drawing/2014/main" id="{75723A2E-70CE-45B2-BFA0-E6074CAC0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82" name="Graphic 181" descr="Medical">
              <a:extLst>
                <a:ext uri="{FF2B5EF4-FFF2-40B4-BE49-F238E27FC236}">
                  <a16:creationId xmlns:a16="http://schemas.microsoft.com/office/drawing/2014/main" id="{025823BB-ED49-4B22-9C3D-33A8B1EC0A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83" name="Graphic 182" descr="Needle">
              <a:extLst>
                <a:ext uri="{FF2B5EF4-FFF2-40B4-BE49-F238E27FC236}">
                  <a16:creationId xmlns:a16="http://schemas.microsoft.com/office/drawing/2014/main" id="{0BF26A63-B258-4AE0-95A0-949AB4C4D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84" name="Graphic 183" descr="Stethoscope">
              <a:extLst>
                <a:ext uri="{FF2B5EF4-FFF2-40B4-BE49-F238E27FC236}">
                  <a16:creationId xmlns:a16="http://schemas.microsoft.com/office/drawing/2014/main" id="{4FECA45D-98CA-4179-B088-A0D6198FFA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85" name="Graphic 184" descr="Tooth">
              <a:extLst>
                <a:ext uri="{FF2B5EF4-FFF2-40B4-BE49-F238E27FC236}">
                  <a16:creationId xmlns:a16="http://schemas.microsoft.com/office/drawing/2014/main" id="{F0BB2CB0-CB89-498C-8E88-3D00A88DD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86" name="Graphic 185" descr="Medicine">
              <a:extLst>
                <a:ext uri="{FF2B5EF4-FFF2-40B4-BE49-F238E27FC236}">
                  <a16:creationId xmlns:a16="http://schemas.microsoft.com/office/drawing/2014/main" id="{258FBACD-1BDB-47FD-9D68-FC1F57B81F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87" name="Graphic 186" descr="Eye dropper">
              <a:extLst>
                <a:ext uri="{FF2B5EF4-FFF2-40B4-BE49-F238E27FC236}">
                  <a16:creationId xmlns:a16="http://schemas.microsoft.com/office/drawing/2014/main" id="{49A51A38-B5F5-4BE4-887C-AED934B961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88" name="Graphic 187" descr="IV">
              <a:extLst>
                <a:ext uri="{FF2B5EF4-FFF2-40B4-BE49-F238E27FC236}">
                  <a16:creationId xmlns:a16="http://schemas.microsoft.com/office/drawing/2014/main" id="{4DBCD178-85A2-4EBC-B673-D56E9F99BF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89" name="Graphic 188" descr="DNA">
              <a:extLst>
                <a:ext uri="{FF2B5EF4-FFF2-40B4-BE49-F238E27FC236}">
                  <a16:creationId xmlns:a16="http://schemas.microsoft.com/office/drawing/2014/main" id="{5CB30784-E2DB-48EB-9DFE-70F43FAFF3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90" name="Graphic 189" descr="First aid kit">
              <a:extLst>
                <a:ext uri="{FF2B5EF4-FFF2-40B4-BE49-F238E27FC236}">
                  <a16:creationId xmlns:a16="http://schemas.microsoft.com/office/drawing/2014/main" id="{EB70B546-5EED-4761-99C6-9CBCA9017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91" name="Graphic 190" descr="Ambulance">
              <a:extLst>
                <a:ext uri="{FF2B5EF4-FFF2-40B4-BE49-F238E27FC236}">
                  <a16:creationId xmlns:a16="http://schemas.microsoft.com/office/drawing/2014/main" id="{DFB25871-CAF7-491A-A6B2-63A955BC72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92" name="Graphic 191" descr="Man changing baby">
              <a:extLst>
                <a:ext uri="{FF2B5EF4-FFF2-40B4-BE49-F238E27FC236}">
                  <a16:creationId xmlns:a16="http://schemas.microsoft.com/office/drawing/2014/main" id="{394A5C0B-9289-4F37-A8C4-5352EC9650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93" name="Graphic 192" descr="Woman changing Baby">
              <a:extLst>
                <a:ext uri="{FF2B5EF4-FFF2-40B4-BE49-F238E27FC236}">
                  <a16:creationId xmlns:a16="http://schemas.microsoft.com/office/drawing/2014/main" id="{FCED15C5-E921-4DAD-AA6A-681C1392B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94" name="Graphic 193" descr="Child with balloon">
              <a:extLst>
                <a:ext uri="{FF2B5EF4-FFF2-40B4-BE49-F238E27FC236}">
                  <a16:creationId xmlns:a16="http://schemas.microsoft.com/office/drawing/2014/main" id="{C62B2317-9D18-4985-BF29-3B52AF726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95" name="Graphic 194" descr="Woman with stroller">
              <a:extLst>
                <a:ext uri="{FF2B5EF4-FFF2-40B4-BE49-F238E27FC236}">
                  <a16:creationId xmlns:a16="http://schemas.microsoft.com/office/drawing/2014/main" id="{909D7289-6A92-4C7C-99BA-5612A070C6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96" name="Graphic 195" descr="Pregnant lady">
              <a:extLst>
                <a:ext uri="{FF2B5EF4-FFF2-40B4-BE49-F238E27FC236}">
                  <a16:creationId xmlns:a16="http://schemas.microsoft.com/office/drawing/2014/main" id="{5819E414-FBF8-46A0-99CD-2C600096CA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4766FAD-A3E0-4EEB-83C1-A9DF91289F11}"/>
              </a:ext>
            </a:extLst>
          </p:cNvPr>
          <p:cNvGrpSpPr/>
          <p:nvPr userDrawn="1"/>
        </p:nvGrpSpPr>
        <p:grpSpPr>
          <a:xfrm rot="2227612">
            <a:off x="-2010496" y="5574828"/>
            <a:ext cx="3540860" cy="4233341"/>
            <a:chOff x="289947" y="262602"/>
            <a:chExt cx="3540860" cy="4233341"/>
          </a:xfrm>
        </p:grpSpPr>
        <p:pic>
          <p:nvPicPr>
            <p:cNvPr id="198" name="Graphic 197" descr="Brain">
              <a:extLst>
                <a:ext uri="{FF2B5EF4-FFF2-40B4-BE49-F238E27FC236}">
                  <a16:creationId xmlns:a16="http://schemas.microsoft.com/office/drawing/2014/main" id="{EB7A85D2-FC10-426D-854B-CE5BF2D01F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99" name="Graphic 198" descr="Brain in head">
              <a:extLst>
                <a:ext uri="{FF2B5EF4-FFF2-40B4-BE49-F238E27FC236}">
                  <a16:creationId xmlns:a16="http://schemas.microsoft.com/office/drawing/2014/main" id="{F85D7706-97C4-4C51-9FA7-D7860FCCF4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00" name="Graphic 199" descr="Hospital">
              <a:extLst>
                <a:ext uri="{FF2B5EF4-FFF2-40B4-BE49-F238E27FC236}">
                  <a16:creationId xmlns:a16="http://schemas.microsoft.com/office/drawing/2014/main" id="{664C554C-661A-4B39-8680-7FDF7A86D4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01" name="Graphic 200" descr="Heart with pulse">
              <a:extLst>
                <a:ext uri="{FF2B5EF4-FFF2-40B4-BE49-F238E27FC236}">
                  <a16:creationId xmlns:a16="http://schemas.microsoft.com/office/drawing/2014/main" id="{0FDF9A17-D8A6-47C9-9A1D-6895E76551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02" name="Graphic 201" descr="Heartbeat">
              <a:extLst>
                <a:ext uri="{FF2B5EF4-FFF2-40B4-BE49-F238E27FC236}">
                  <a16:creationId xmlns:a16="http://schemas.microsoft.com/office/drawing/2014/main" id="{5993814F-A18E-4C15-9BCA-E0F97D8CA1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03" name="Graphic 202" descr="Medical">
              <a:extLst>
                <a:ext uri="{FF2B5EF4-FFF2-40B4-BE49-F238E27FC236}">
                  <a16:creationId xmlns:a16="http://schemas.microsoft.com/office/drawing/2014/main" id="{A90243AF-691C-461B-B407-A035F5CCD6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04" name="Graphic 203" descr="Needle">
              <a:extLst>
                <a:ext uri="{FF2B5EF4-FFF2-40B4-BE49-F238E27FC236}">
                  <a16:creationId xmlns:a16="http://schemas.microsoft.com/office/drawing/2014/main" id="{A6682E56-251E-4A4A-892D-6CCBDE7200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05" name="Graphic 204" descr="Stethoscope">
              <a:extLst>
                <a:ext uri="{FF2B5EF4-FFF2-40B4-BE49-F238E27FC236}">
                  <a16:creationId xmlns:a16="http://schemas.microsoft.com/office/drawing/2014/main" id="{E0798877-3C1C-43DA-814D-B2D68976E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06" name="Graphic 205" descr="Tooth">
              <a:extLst>
                <a:ext uri="{FF2B5EF4-FFF2-40B4-BE49-F238E27FC236}">
                  <a16:creationId xmlns:a16="http://schemas.microsoft.com/office/drawing/2014/main" id="{D78862DB-627B-41EF-A9A1-1F47C4052D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07" name="Graphic 206" descr="Medicine">
              <a:extLst>
                <a:ext uri="{FF2B5EF4-FFF2-40B4-BE49-F238E27FC236}">
                  <a16:creationId xmlns:a16="http://schemas.microsoft.com/office/drawing/2014/main" id="{B00907DD-A0AC-4FC2-82AC-650D903A9C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08" name="Graphic 207" descr="Eye dropper">
              <a:extLst>
                <a:ext uri="{FF2B5EF4-FFF2-40B4-BE49-F238E27FC236}">
                  <a16:creationId xmlns:a16="http://schemas.microsoft.com/office/drawing/2014/main" id="{A33F0210-F7F5-4E88-9E2E-8EA18DA65F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09" name="Graphic 208" descr="IV">
              <a:extLst>
                <a:ext uri="{FF2B5EF4-FFF2-40B4-BE49-F238E27FC236}">
                  <a16:creationId xmlns:a16="http://schemas.microsoft.com/office/drawing/2014/main" id="{79FF53BC-A8EB-47E8-BE16-941E142C4F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10" name="Graphic 209" descr="DNA">
              <a:extLst>
                <a:ext uri="{FF2B5EF4-FFF2-40B4-BE49-F238E27FC236}">
                  <a16:creationId xmlns:a16="http://schemas.microsoft.com/office/drawing/2014/main" id="{A0523FF9-AAF9-41E7-A00A-CB2EEE5EE6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11" name="Graphic 210" descr="First aid kit">
              <a:extLst>
                <a:ext uri="{FF2B5EF4-FFF2-40B4-BE49-F238E27FC236}">
                  <a16:creationId xmlns:a16="http://schemas.microsoft.com/office/drawing/2014/main" id="{0667E96A-06BD-4AB7-B720-4EFA0CF923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12" name="Graphic 211" descr="Ambulance">
              <a:extLst>
                <a:ext uri="{FF2B5EF4-FFF2-40B4-BE49-F238E27FC236}">
                  <a16:creationId xmlns:a16="http://schemas.microsoft.com/office/drawing/2014/main" id="{AC4DE788-0CD0-46F0-9A09-F7621FF039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13" name="Graphic 212" descr="Man changing baby">
              <a:extLst>
                <a:ext uri="{FF2B5EF4-FFF2-40B4-BE49-F238E27FC236}">
                  <a16:creationId xmlns:a16="http://schemas.microsoft.com/office/drawing/2014/main" id="{784D0666-13B3-44EE-BE81-C6656547B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14" name="Graphic 213" descr="Woman changing Baby">
              <a:extLst>
                <a:ext uri="{FF2B5EF4-FFF2-40B4-BE49-F238E27FC236}">
                  <a16:creationId xmlns:a16="http://schemas.microsoft.com/office/drawing/2014/main" id="{00A0DACC-DF46-4B04-8576-30E06905A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15" name="Graphic 214" descr="Child with balloon">
              <a:extLst>
                <a:ext uri="{FF2B5EF4-FFF2-40B4-BE49-F238E27FC236}">
                  <a16:creationId xmlns:a16="http://schemas.microsoft.com/office/drawing/2014/main" id="{80DB6757-0721-42FA-97CD-AFCEDDCE3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16" name="Graphic 215" descr="Woman with stroller">
              <a:extLst>
                <a:ext uri="{FF2B5EF4-FFF2-40B4-BE49-F238E27FC236}">
                  <a16:creationId xmlns:a16="http://schemas.microsoft.com/office/drawing/2014/main" id="{94D755D8-36F5-4D12-8C09-06EA454E00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17" name="Graphic 216" descr="Pregnant lady">
              <a:extLst>
                <a:ext uri="{FF2B5EF4-FFF2-40B4-BE49-F238E27FC236}">
                  <a16:creationId xmlns:a16="http://schemas.microsoft.com/office/drawing/2014/main" id="{40320761-B459-46B4-83E1-BFB7B9204F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72A1CA-A6F1-4CAF-856B-51034951C9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4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93A72-4637-4786-9AEC-E1BB554B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DDDA-3B38-4C81-AA31-AF99CDF51FE6}" type="datetime1">
              <a:rPr lang="en-US" smtClean="0"/>
              <a:t>10/16/2019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73131-D44F-42EF-9145-F74D6B0F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A8E5E-7448-41C0-9409-9D3A9592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7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B1F-2936-4FB6-BCFB-76BFC2D8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F54B-5E85-4496-9323-74CBFA896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55FA2-0E5F-4B78-B673-26CCF8E2E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16048-9895-47EF-82FB-B2AECA4AE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A5C4A-9F06-4EF3-86A7-A9CB48408605}" type="datetime1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143A1-0B1F-4A36-ACDC-DD76183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0006F-FDA1-4102-83E3-D0FD86D2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6574-91C1-4A21-B27B-53630793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0CFAA-282E-44AF-A673-EC2FAAA7B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D8D34-CDD0-4B0E-9252-B61FBC2C7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0A03-2C3C-419C-BC60-513FBC42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2A6-2270-4C73-8051-BD2DDF20C23D}" type="datetime1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80100-4E04-4354-8DC7-910D8115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AA9D5-5EA6-46AC-812C-E1A6A595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32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2166-DE27-4807-8D54-E4EA99F5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16F2B-A54E-401D-8113-53B6F5608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C2037-10F7-4C09-85D0-2FD0B901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2AB2-76EA-4AAD-930B-CAB61D8A6291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7423-D454-4E15-84D0-34E4286F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5933E-D308-43BB-84AF-8CC3BC02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471026-7F95-4C7A-AAA5-41C11F51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2F8B4-EA27-447F-B5A6-75322AC3F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CE24C-7DC1-4E7E-8A99-AC70709A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6A27C-EE28-464E-BA19-4B27FF0F3184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C1756-54A2-4EA3-8FC4-5AA9EAAF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EE3FC-268A-42AC-B161-2BB22D97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8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F15CF-265A-45D7-8C92-5865135E7734}"/>
              </a:ext>
            </a:extLst>
          </p:cNvPr>
          <p:cNvGrpSpPr/>
          <p:nvPr userDrawn="1"/>
        </p:nvGrpSpPr>
        <p:grpSpPr>
          <a:xfrm rot="2227612">
            <a:off x="-2684012" y="716766"/>
            <a:ext cx="5368023" cy="6417839"/>
            <a:chOff x="289947" y="262602"/>
            <a:chExt cx="3540860" cy="4233341"/>
          </a:xfrm>
        </p:grpSpPr>
        <p:pic>
          <p:nvPicPr>
            <p:cNvPr id="9" name="Graphic 8" descr="Brain">
              <a:extLst>
                <a:ext uri="{FF2B5EF4-FFF2-40B4-BE49-F238E27FC236}">
                  <a16:creationId xmlns:a16="http://schemas.microsoft.com/office/drawing/2014/main" id="{EA962DC8-4812-410D-9712-E47F4836B8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" name="Graphic 10" descr="Brain in head">
              <a:extLst>
                <a:ext uri="{FF2B5EF4-FFF2-40B4-BE49-F238E27FC236}">
                  <a16:creationId xmlns:a16="http://schemas.microsoft.com/office/drawing/2014/main" id="{4ADE57C9-5E1E-4CCB-A00C-FC53F25B4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" name="Graphic 12" descr="Hospital">
              <a:extLst>
                <a:ext uri="{FF2B5EF4-FFF2-40B4-BE49-F238E27FC236}">
                  <a16:creationId xmlns:a16="http://schemas.microsoft.com/office/drawing/2014/main" id="{5BD6B25B-1526-4128-BDBD-35BCFB7CB3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" name="Graphic 14" descr="Heart with pulse">
              <a:extLst>
                <a:ext uri="{FF2B5EF4-FFF2-40B4-BE49-F238E27FC236}">
                  <a16:creationId xmlns:a16="http://schemas.microsoft.com/office/drawing/2014/main" id="{A85C6939-723F-447B-BCAF-2E0CB34BB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7" name="Graphic 16" descr="Heartbeat">
              <a:extLst>
                <a:ext uri="{FF2B5EF4-FFF2-40B4-BE49-F238E27FC236}">
                  <a16:creationId xmlns:a16="http://schemas.microsoft.com/office/drawing/2014/main" id="{1B5E6290-5185-487B-8BA9-91D441E45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9" name="Graphic 18" descr="Medical">
              <a:extLst>
                <a:ext uri="{FF2B5EF4-FFF2-40B4-BE49-F238E27FC236}">
                  <a16:creationId xmlns:a16="http://schemas.microsoft.com/office/drawing/2014/main" id="{EA2691E2-7CF9-46EE-82F9-5B9D696F5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1" name="Graphic 20" descr="Needle">
              <a:extLst>
                <a:ext uri="{FF2B5EF4-FFF2-40B4-BE49-F238E27FC236}">
                  <a16:creationId xmlns:a16="http://schemas.microsoft.com/office/drawing/2014/main" id="{BE9D1F31-E88E-4147-9BBD-FD8DE6AA0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3" name="Graphic 22" descr="Stethoscope">
              <a:extLst>
                <a:ext uri="{FF2B5EF4-FFF2-40B4-BE49-F238E27FC236}">
                  <a16:creationId xmlns:a16="http://schemas.microsoft.com/office/drawing/2014/main" id="{0E01C00F-A794-4AB3-9250-EA9DE1C60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5" name="Graphic 24" descr="Tooth">
              <a:extLst>
                <a:ext uri="{FF2B5EF4-FFF2-40B4-BE49-F238E27FC236}">
                  <a16:creationId xmlns:a16="http://schemas.microsoft.com/office/drawing/2014/main" id="{DE7D8BDF-D586-420A-BA13-FB09367CC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" name="Graphic 26" descr="Medicine">
              <a:extLst>
                <a:ext uri="{FF2B5EF4-FFF2-40B4-BE49-F238E27FC236}">
                  <a16:creationId xmlns:a16="http://schemas.microsoft.com/office/drawing/2014/main" id="{33EA58EB-FE55-4428-897D-558F46F0B8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" name="Graphic 28" descr="Eye dropper">
              <a:extLst>
                <a:ext uri="{FF2B5EF4-FFF2-40B4-BE49-F238E27FC236}">
                  <a16:creationId xmlns:a16="http://schemas.microsoft.com/office/drawing/2014/main" id="{9FA502B5-A1A0-4A73-8173-08029B2A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31" name="Graphic 30" descr="IV">
              <a:extLst>
                <a:ext uri="{FF2B5EF4-FFF2-40B4-BE49-F238E27FC236}">
                  <a16:creationId xmlns:a16="http://schemas.microsoft.com/office/drawing/2014/main" id="{B7D227EE-E0E7-499B-9692-FA997D104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33" name="Graphic 32" descr="DNA">
              <a:extLst>
                <a:ext uri="{FF2B5EF4-FFF2-40B4-BE49-F238E27FC236}">
                  <a16:creationId xmlns:a16="http://schemas.microsoft.com/office/drawing/2014/main" id="{EAF14FF4-0B23-4DC3-A0A0-4568384FE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35" name="Graphic 34" descr="First aid kit">
              <a:extLst>
                <a:ext uri="{FF2B5EF4-FFF2-40B4-BE49-F238E27FC236}">
                  <a16:creationId xmlns:a16="http://schemas.microsoft.com/office/drawing/2014/main" id="{6CD52BFF-DE49-4274-A4C2-B57BD341F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37" name="Graphic 36" descr="Ambulance">
              <a:extLst>
                <a:ext uri="{FF2B5EF4-FFF2-40B4-BE49-F238E27FC236}">
                  <a16:creationId xmlns:a16="http://schemas.microsoft.com/office/drawing/2014/main" id="{58F306E3-79A1-4F1A-B105-7673462257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39" name="Graphic 38" descr="Man changing baby">
              <a:extLst>
                <a:ext uri="{FF2B5EF4-FFF2-40B4-BE49-F238E27FC236}">
                  <a16:creationId xmlns:a16="http://schemas.microsoft.com/office/drawing/2014/main" id="{E95CB059-29EC-4938-8297-716DB6B05B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41" name="Graphic 40" descr="Woman changing Baby">
              <a:extLst>
                <a:ext uri="{FF2B5EF4-FFF2-40B4-BE49-F238E27FC236}">
                  <a16:creationId xmlns:a16="http://schemas.microsoft.com/office/drawing/2014/main" id="{91412077-2020-4446-80D6-E560115D57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43" name="Graphic 42" descr="Child with balloon">
              <a:extLst>
                <a:ext uri="{FF2B5EF4-FFF2-40B4-BE49-F238E27FC236}">
                  <a16:creationId xmlns:a16="http://schemas.microsoft.com/office/drawing/2014/main" id="{577F78DB-D2B1-47A8-9E73-154557937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45" name="Graphic 44" descr="Woman with stroller">
              <a:extLst>
                <a:ext uri="{FF2B5EF4-FFF2-40B4-BE49-F238E27FC236}">
                  <a16:creationId xmlns:a16="http://schemas.microsoft.com/office/drawing/2014/main" id="{A1CA98EF-8959-444F-BA18-528819EFE0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47" name="Graphic 46" descr="Pregnant lady">
              <a:extLst>
                <a:ext uri="{FF2B5EF4-FFF2-40B4-BE49-F238E27FC236}">
                  <a16:creationId xmlns:a16="http://schemas.microsoft.com/office/drawing/2014/main" id="{CC009770-E78D-4B24-BAEA-B4BCB7813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D2FBFD1-C10C-4150-8600-0065B9AADA76}"/>
              </a:ext>
            </a:extLst>
          </p:cNvPr>
          <p:cNvGrpSpPr/>
          <p:nvPr userDrawn="1"/>
        </p:nvGrpSpPr>
        <p:grpSpPr>
          <a:xfrm rot="2227612">
            <a:off x="2444982" y="-3738434"/>
            <a:ext cx="5368023" cy="6417839"/>
            <a:chOff x="289947" y="262602"/>
            <a:chExt cx="3540860" cy="4233341"/>
          </a:xfrm>
        </p:grpSpPr>
        <p:pic>
          <p:nvPicPr>
            <p:cNvPr id="219" name="Graphic 218" descr="Brain">
              <a:extLst>
                <a:ext uri="{FF2B5EF4-FFF2-40B4-BE49-F238E27FC236}">
                  <a16:creationId xmlns:a16="http://schemas.microsoft.com/office/drawing/2014/main" id="{010D600E-F34F-4938-8F8A-FD89A841F9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20" name="Graphic 219" descr="Brain in head">
              <a:extLst>
                <a:ext uri="{FF2B5EF4-FFF2-40B4-BE49-F238E27FC236}">
                  <a16:creationId xmlns:a16="http://schemas.microsoft.com/office/drawing/2014/main" id="{BBF98AA1-9B45-45C0-9F01-A5E86366DF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21" name="Graphic 220" descr="Hospital">
              <a:extLst>
                <a:ext uri="{FF2B5EF4-FFF2-40B4-BE49-F238E27FC236}">
                  <a16:creationId xmlns:a16="http://schemas.microsoft.com/office/drawing/2014/main" id="{9ACD4CA7-BC92-49DC-A591-6CD7E6EB6D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22" name="Graphic 221" descr="Heart with pulse">
              <a:extLst>
                <a:ext uri="{FF2B5EF4-FFF2-40B4-BE49-F238E27FC236}">
                  <a16:creationId xmlns:a16="http://schemas.microsoft.com/office/drawing/2014/main" id="{665C85A9-399E-4FF2-B25F-891A08C6E2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23" name="Graphic 222" descr="Heartbeat">
              <a:extLst>
                <a:ext uri="{FF2B5EF4-FFF2-40B4-BE49-F238E27FC236}">
                  <a16:creationId xmlns:a16="http://schemas.microsoft.com/office/drawing/2014/main" id="{0F5BA873-306E-405B-BA1F-E657974B9E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24" name="Graphic 223" descr="Medical">
              <a:extLst>
                <a:ext uri="{FF2B5EF4-FFF2-40B4-BE49-F238E27FC236}">
                  <a16:creationId xmlns:a16="http://schemas.microsoft.com/office/drawing/2014/main" id="{71FE7E89-4CE3-4D70-AB74-C2A34F2B86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25" name="Graphic 224" descr="Needle">
              <a:extLst>
                <a:ext uri="{FF2B5EF4-FFF2-40B4-BE49-F238E27FC236}">
                  <a16:creationId xmlns:a16="http://schemas.microsoft.com/office/drawing/2014/main" id="{A464B893-CC0C-4A89-9784-EA3774EED7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26" name="Graphic 225" descr="Stethoscope">
              <a:extLst>
                <a:ext uri="{FF2B5EF4-FFF2-40B4-BE49-F238E27FC236}">
                  <a16:creationId xmlns:a16="http://schemas.microsoft.com/office/drawing/2014/main" id="{BF3957F0-4C9A-4A60-94C7-B9FEBDD29C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27" name="Graphic 226" descr="Tooth">
              <a:extLst>
                <a:ext uri="{FF2B5EF4-FFF2-40B4-BE49-F238E27FC236}">
                  <a16:creationId xmlns:a16="http://schemas.microsoft.com/office/drawing/2014/main" id="{61826687-E151-43A2-952A-34504AD2D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28" name="Graphic 227" descr="Medicine">
              <a:extLst>
                <a:ext uri="{FF2B5EF4-FFF2-40B4-BE49-F238E27FC236}">
                  <a16:creationId xmlns:a16="http://schemas.microsoft.com/office/drawing/2014/main" id="{FB253437-399B-4190-8784-46601871A1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29" name="Graphic 228" descr="Eye dropper">
              <a:extLst>
                <a:ext uri="{FF2B5EF4-FFF2-40B4-BE49-F238E27FC236}">
                  <a16:creationId xmlns:a16="http://schemas.microsoft.com/office/drawing/2014/main" id="{34744FFB-AE2B-4224-A978-8B5E0C0C1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30" name="Graphic 229" descr="IV">
              <a:extLst>
                <a:ext uri="{FF2B5EF4-FFF2-40B4-BE49-F238E27FC236}">
                  <a16:creationId xmlns:a16="http://schemas.microsoft.com/office/drawing/2014/main" id="{5B13A2AF-FCBC-424C-89F7-7F953FF9FF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31" name="Graphic 230" descr="DNA">
              <a:extLst>
                <a:ext uri="{FF2B5EF4-FFF2-40B4-BE49-F238E27FC236}">
                  <a16:creationId xmlns:a16="http://schemas.microsoft.com/office/drawing/2014/main" id="{52C9D04D-302B-4EDB-9F66-F404C03242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32" name="Graphic 231" descr="First aid kit">
              <a:extLst>
                <a:ext uri="{FF2B5EF4-FFF2-40B4-BE49-F238E27FC236}">
                  <a16:creationId xmlns:a16="http://schemas.microsoft.com/office/drawing/2014/main" id="{31091A18-761D-4A7D-967E-0974253D4F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33" name="Graphic 232" descr="Ambulance">
              <a:extLst>
                <a:ext uri="{FF2B5EF4-FFF2-40B4-BE49-F238E27FC236}">
                  <a16:creationId xmlns:a16="http://schemas.microsoft.com/office/drawing/2014/main" id="{2B2C0860-7022-4E2B-ABAD-56C2F280F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34" name="Graphic 233" descr="Man changing baby">
              <a:extLst>
                <a:ext uri="{FF2B5EF4-FFF2-40B4-BE49-F238E27FC236}">
                  <a16:creationId xmlns:a16="http://schemas.microsoft.com/office/drawing/2014/main" id="{D9A9C0F4-8B15-42F6-91D7-B4AC53D90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35" name="Graphic 234" descr="Woman changing Baby">
              <a:extLst>
                <a:ext uri="{FF2B5EF4-FFF2-40B4-BE49-F238E27FC236}">
                  <a16:creationId xmlns:a16="http://schemas.microsoft.com/office/drawing/2014/main" id="{26400A5D-D019-4738-9B54-5FB356064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36" name="Graphic 235" descr="Child with balloon">
              <a:extLst>
                <a:ext uri="{FF2B5EF4-FFF2-40B4-BE49-F238E27FC236}">
                  <a16:creationId xmlns:a16="http://schemas.microsoft.com/office/drawing/2014/main" id="{F3D5467A-96B9-439E-8204-4F3A7F12A6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37" name="Graphic 236" descr="Woman with stroller">
              <a:extLst>
                <a:ext uri="{FF2B5EF4-FFF2-40B4-BE49-F238E27FC236}">
                  <a16:creationId xmlns:a16="http://schemas.microsoft.com/office/drawing/2014/main" id="{00E6B345-0BEC-4878-97E8-6227D8A9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38" name="Graphic 237" descr="Pregnant lady">
              <a:extLst>
                <a:ext uri="{FF2B5EF4-FFF2-40B4-BE49-F238E27FC236}">
                  <a16:creationId xmlns:a16="http://schemas.microsoft.com/office/drawing/2014/main" id="{F848C799-CAED-4A4D-9A1C-F2BEC66403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874996B-6655-467B-A8CD-118B5625B216}"/>
              </a:ext>
            </a:extLst>
          </p:cNvPr>
          <p:cNvGrpSpPr/>
          <p:nvPr userDrawn="1"/>
        </p:nvGrpSpPr>
        <p:grpSpPr>
          <a:xfrm rot="2227612">
            <a:off x="1851837" y="4147813"/>
            <a:ext cx="5368023" cy="6417839"/>
            <a:chOff x="289947" y="262602"/>
            <a:chExt cx="3540860" cy="4233341"/>
          </a:xfrm>
        </p:grpSpPr>
        <p:pic>
          <p:nvPicPr>
            <p:cNvPr id="240" name="Graphic 239" descr="Brain">
              <a:extLst>
                <a:ext uri="{FF2B5EF4-FFF2-40B4-BE49-F238E27FC236}">
                  <a16:creationId xmlns:a16="http://schemas.microsoft.com/office/drawing/2014/main" id="{9884B1BD-411A-48D3-8003-D102EBB0FB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41" name="Graphic 240" descr="Brain in head">
              <a:extLst>
                <a:ext uri="{FF2B5EF4-FFF2-40B4-BE49-F238E27FC236}">
                  <a16:creationId xmlns:a16="http://schemas.microsoft.com/office/drawing/2014/main" id="{B57B5278-685B-4C00-9AEB-53BC05E92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42" name="Graphic 241" descr="Hospital">
              <a:extLst>
                <a:ext uri="{FF2B5EF4-FFF2-40B4-BE49-F238E27FC236}">
                  <a16:creationId xmlns:a16="http://schemas.microsoft.com/office/drawing/2014/main" id="{4E67C8AF-6138-4958-8B9A-6D9F9F1C0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43" name="Graphic 242" descr="Heart with pulse">
              <a:extLst>
                <a:ext uri="{FF2B5EF4-FFF2-40B4-BE49-F238E27FC236}">
                  <a16:creationId xmlns:a16="http://schemas.microsoft.com/office/drawing/2014/main" id="{E07DD8AB-77E8-4A78-B62E-EE7E65658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44" name="Graphic 243" descr="Heartbeat">
              <a:extLst>
                <a:ext uri="{FF2B5EF4-FFF2-40B4-BE49-F238E27FC236}">
                  <a16:creationId xmlns:a16="http://schemas.microsoft.com/office/drawing/2014/main" id="{B2DF06B0-FAB3-4A68-B7BA-EAF98843BA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45" name="Graphic 244" descr="Medical">
              <a:extLst>
                <a:ext uri="{FF2B5EF4-FFF2-40B4-BE49-F238E27FC236}">
                  <a16:creationId xmlns:a16="http://schemas.microsoft.com/office/drawing/2014/main" id="{D054AD65-0F6C-496D-BF6F-893D96FABB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46" name="Graphic 245" descr="Needle">
              <a:extLst>
                <a:ext uri="{FF2B5EF4-FFF2-40B4-BE49-F238E27FC236}">
                  <a16:creationId xmlns:a16="http://schemas.microsoft.com/office/drawing/2014/main" id="{00025248-833F-4E2D-AD66-7BF90150BB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47" name="Graphic 246" descr="Stethoscope">
              <a:extLst>
                <a:ext uri="{FF2B5EF4-FFF2-40B4-BE49-F238E27FC236}">
                  <a16:creationId xmlns:a16="http://schemas.microsoft.com/office/drawing/2014/main" id="{3A561822-58F8-4FCD-A8F7-2C501B39E2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48" name="Graphic 247" descr="Tooth">
              <a:extLst>
                <a:ext uri="{FF2B5EF4-FFF2-40B4-BE49-F238E27FC236}">
                  <a16:creationId xmlns:a16="http://schemas.microsoft.com/office/drawing/2014/main" id="{D00B920D-F623-4B09-A5D2-294A89905D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49" name="Graphic 248" descr="Medicine">
              <a:extLst>
                <a:ext uri="{FF2B5EF4-FFF2-40B4-BE49-F238E27FC236}">
                  <a16:creationId xmlns:a16="http://schemas.microsoft.com/office/drawing/2014/main" id="{F54D9561-4325-4047-B86D-8FBCCB3F7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50" name="Graphic 249" descr="Eye dropper">
              <a:extLst>
                <a:ext uri="{FF2B5EF4-FFF2-40B4-BE49-F238E27FC236}">
                  <a16:creationId xmlns:a16="http://schemas.microsoft.com/office/drawing/2014/main" id="{32121B97-1C05-4959-BB49-076D99576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51" name="Graphic 250" descr="IV">
              <a:extLst>
                <a:ext uri="{FF2B5EF4-FFF2-40B4-BE49-F238E27FC236}">
                  <a16:creationId xmlns:a16="http://schemas.microsoft.com/office/drawing/2014/main" id="{4326D134-A467-4A41-9939-EAAEF0772D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52" name="Graphic 251" descr="DNA">
              <a:extLst>
                <a:ext uri="{FF2B5EF4-FFF2-40B4-BE49-F238E27FC236}">
                  <a16:creationId xmlns:a16="http://schemas.microsoft.com/office/drawing/2014/main" id="{40AB7898-54E8-4958-AAD6-1226A3006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53" name="Graphic 252" descr="First aid kit">
              <a:extLst>
                <a:ext uri="{FF2B5EF4-FFF2-40B4-BE49-F238E27FC236}">
                  <a16:creationId xmlns:a16="http://schemas.microsoft.com/office/drawing/2014/main" id="{2F78B91C-7879-406E-BFB4-10BE269CE9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54" name="Graphic 253" descr="Ambulance">
              <a:extLst>
                <a:ext uri="{FF2B5EF4-FFF2-40B4-BE49-F238E27FC236}">
                  <a16:creationId xmlns:a16="http://schemas.microsoft.com/office/drawing/2014/main" id="{6027962D-2159-4D34-8113-ADFF27B18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55" name="Graphic 254" descr="Man changing baby">
              <a:extLst>
                <a:ext uri="{FF2B5EF4-FFF2-40B4-BE49-F238E27FC236}">
                  <a16:creationId xmlns:a16="http://schemas.microsoft.com/office/drawing/2014/main" id="{FB3DBD9A-B174-4A02-BC73-FD9D2A51E4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56" name="Graphic 255" descr="Woman changing Baby">
              <a:extLst>
                <a:ext uri="{FF2B5EF4-FFF2-40B4-BE49-F238E27FC236}">
                  <a16:creationId xmlns:a16="http://schemas.microsoft.com/office/drawing/2014/main" id="{1EACAA9E-6FFD-427F-985C-BFB5147878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57" name="Graphic 256" descr="Child with balloon">
              <a:extLst>
                <a:ext uri="{FF2B5EF4-FFF2-40B4-BE49-F238E27FC236}">
                  <a16:creationId xmlns:a16="http://schemas.microsoft.com/office/drawing/2014/main" id="{C4647B2D-6BDF-4BBC-B028-E5AEC35BE5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58" name="Graphic 257" descr="Woman with stroller">
              <a:extLst>
                <a:ext uri="{FF2B5EF4-FFF2-40B4-BE49-F238E27FC236}">
                  <a16:creationId xmlns:a16="http://schemas.microsoft.com/office/drawing/2014/main" id="{404A9D76-952D-4032-B682-95B7F4C6B2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59" name="Graphic 258" descr="Pregnant lady">
              <a:extLst>
                <a:ext uri="{FF2B5EF4-FFF2-40B4-BE49-F238E27FC236}">
                  <a16:creationId xmlns:a16="http://schemas.microsoft.com/office/drawing/2014/main" id="{8B0817A5-4195-4CB6-9780-FE14C729AA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2E54F84-4EBA-48AA-9034-9ED00AD4F5FC}"/>
              </a:ext>
            </a:extLst>
          </p:cNvPr>
          <p:cNvGrpSpPr/>
          <p:nvPr userDrawn="1"/>
        </p:nvGrpSpPr>
        <p:grpSpPr>
          <a:xfrm rot="2227612">
            <a:off x="6994682" y="-350864"/>
            <a:ext cx="5368023" cy="6417839"/>
            <a:chOff x="289947" y="262602"/>
            <a:chExt cx="3540860" cy="4233341"/>
          </a:xfrm>
        </p:grpSpPr>
        <p:pic>
          <p:nvPicPr>
            <p:cNvPr id="261" name="Graphic 260" descr="Brain">
              <a:extLst>
                <a:ext uri="{FF2B5EF4-FFF2-40B4-BE49-F238E27FC236}">
                  <a16:creationId xmlns:a16="http://schemas.microsoft.com/office/drawing/2014/main" id="{62474F7D-93F6-4858-B971-6F20237158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62" name="Graphic 261" descr="Brain in head">
              <a:extLst>
                <a:ext uri="{FF2B5EF4-FFF2-40B4-BE49-F238E27FC236}">
                  <a16:creationId xmlns:a16="http://schemas.microsoft.com/office/drawing/2014/main" id="{F624DA14-00DA-412D-96DD-5B74E892B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63" name="Graphic 262" descr="Hospital">
              <a:extLst>
                <a:ext uri="{FF2B5EF4-FFF2-40B4-BE49-F238E27FC236}">
                  <a16:creationId xmlns:a16="http://schemas.microsoft.com/office/drawing/2014/main" id="{40BEC687-617D-42C0-A71B-B132CBA1E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64" name="Graphic 263" descr="Heart with pulse">
              <a:extLst>
                <a:ext uri="{FF2B5EF4-FFF2-40B4-BE49-F238E27FC236}">
                  <a16:creationId xmlns:a16="http://schemas.microsoft.com/office/drawing/2014/main" id="{D7A1463A-3551-4DC8-8A83-2921B149E6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65" name="Graphic 264" descr="Heartbeat">
              <a:extLst>
                <a:ext uri="{FF2B5EF4-FFF2-40B4-BE49-F238E27FC236}">
                  <a16:creationId xmlns:a16="http://schemas.microsoft.com/office/drawing/2014/main" id="{7CC45826-A5E1-4850-A595-B349067701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66" name="Graphic 265" descr="Medical">
              <a:extLst>
                <a:ext uri="{FF2B5EF4-FFF2-40B4-BE49-F238E27FC236}">
                  <a16:creationId xmlns:a16="http://schemas.microsoft.com/office/drawing/2014/main" id="{851E402A-51B2-4C93-A2C5-4468610059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67" name="Graphic 266" descr="Needle">
              <a:extLst>
                <a:ext uri="{FF2B5EF4-FFF2-40B4-BE49-F238E27FC236}">
                  <a16:creationId xmlns:a16="http://schemas.microsoft.com/office/drawing/2014/main" id="{2C16D294-2E23-4131-830B-728BC00E20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68" name="Graphic 267" descr="Stethoscope">
              <a:extLst>
                <a:ext uri="{FF2B5EF4-FFF2-40B4-BE49-F238E27FC236}">
                  <a16:creationId xmlns:a16="http://schemas.microsoft.com/office/drawing/2014/main" id="{53951BDB-5D64-4110-85B8-0CF245899C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69" name="Graphic 268" descr="Tooth">
              <a:extLst>
                <a:ext uri="{FF2B5EF4-FFF2-40B4-BE49-F238E27FC236}">
                  <a16:creationId xmlns:a16="http://schemas.microsoft.com/office/drawing/2014/main" id="{59AA1970-8EC8-46AD-8B47-290690D242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0" name="Graphic 269" descr="Medicine">
              <a:extLst>
                <a:ext uri="{FF2B5EF4-FFF2-40B4-BE49-F238E27FC236}">
                  <a16:creationId xmlns:a16="http://schemas.microsoft.com/office/drawing/2014/main" id="{A5A85887-23A0-450C-A7E8-8DEAA49EB5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71" name="Graphic 270" descr="Eye dropper">
              <a:extLst>
                <a:ext uri="{FF2B5EF4-FFF2-40B4-BE49-F238E27FC236}">
                  <a16:creationId xmlns:a16="http://schemas.microsoft.com/office/drawing/2014/main" id="{7FED95E9-AE03-442B-9D6A-8BFE5F0BF9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72" name="Graphic 271" descr="IV">
              <a:extLst>
                <a:ext uri="{FF2B5EF4-FFF2-40B4-BE49-F238E27FC236}">
                  <a16:creationId xmlns:a16="http://schemas.microsoft.com/office/drawing/2014/main" id="{52A2E0DC-E199-431D-B4E3-B852D8A11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73" name="Graphic 272" descr="DNA">
              <a:extLst>
                <a:ext uri="{FF2B5EF4-FFF2-40B4-BE49-F238E27FC236}">
                  <a16:creationId xmlns:a16="http://schemas.microsoft.com/office/drawing/2014/main" id="{A134C15A-A833-43EA-B94A-72F046E434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74" name="Graphic 273" descr="First aid kit">
              <a:extLst>
                <a:ext uri="{FF2B5EF4-FFF2-40B4-BE49-F238E27FC236}">
                  <a16:creationId xmlns:a16="http://schemas.microsoft.com/office/drawing/2014/main" id="{88C6D660-DD1F-47C3-99EF-4AD56939A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75" name="Graphic 274" descr="Ambulance">
              <a:extLst>
                <a:ext uri="{FF2B5EF4-FFF2-40B4-BE49-F238E27FC236}">
                  <a16:creationId xmlns:a16="http://schemas.microsoft.com/office/drawing/2014/main" id="{499FC8DD-DDA3-4910-ABB1-D6FE8879A8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76" name="Graphic 275" descr="Man changing baby">
              <a:extLst>
                <a:ext uri="{FF2B5EF4-FFF2-40B4-BE49-F238E27FC236}">
                  <a16:creationId xmlns:a16="http://schemas.microsoft.com/office/drawing/2014/main" id="{45A2633D-C695-45D6-81EB-25C49BED99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77" name="Graphic 276" descr="Woman changing Baby">
              <a:extLst>
                <a:ext uri="{FF2B5EF4-FFF2-40B4-BE49-F238E27FC236}">
                  <a16:creationId xmlns:a16="http://schemas.microsoft.com/office/drawing/2014/main" id="{5420B3BF-BDDA-42EB-AA20-C8DEF42C24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78" name="Graphic 277" descr="Child with balloon">
              <a:extLst>
                <a:ext uri="{FF2B5EF4-FFF2-40B4-BE49-F238E27FC236}">
                  <a16:creationId xmlns:a16="http://schemas.microsoft.com/office/drawing/2014/main" id="{ED7F76E2-A769-4484-97D0-9A36B209E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79" name="Graphic 278" descr="Woman with stroller">
              <a:extLst>
                <a:ext uri="{FF2B5EF4-FFF2-40B4-BE49-F238E27FC236}">
                  <a16:creationId xmlns:a16="http://schemas.microsoft.com/office/drawing/2014/main" id="{7F5F818D-1644-48C5-AA80-A005273E89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80" name="Graphic 279" descr="Pregnant lady">
              <a:extLst>
                <a:ext uri="{FF2B5EF4-FFF2-40B4-BE49-F238E27FC236}">
                  <a16:creationId xmlns:a16="http://schemas.microsoft.com/office/drawing/2014/main" id="{ED9452D6-7E2F-4BF1-AB1D-232616E0E7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987004F-5ED4-41CB-B7B4-15665FC1CE2F}"/>
              </a:ext>
            </a:extLst>
          </p:cNvPr>
          <p:cNvGrpSpPr/>
          <p:nvPr userDrawn="1"/>
        </p:nvGrpSpPr>
        <p:grpSpPr>
          <a:xfrm rot="2227612">
            <a:off x="10058900" y="5237444"/>
            <a:ext cx="5368023" cy="6417839"/>
            <a:chOff x="289947" y="262602"/>
            <a:chExt cx="3540860" cy="4233341"/>
          </a:xfrm>
        </p:grpSpPr>
        <p:pic>
          <p:nvPicPr>
            <p:cNvPr id="282" name="Graphic 281" descr="Brain">
              <a:extLst>
                <a:ext uri="{FF2B5EF4-FFF2-40B4-BE49-F238E27FC236}">
                  <a16:creationId xmlns:a16="http://schemas.microsoft.com/office/drawing/2014/main" id="{4E9B013F-9031-44E6-8432-A05BC1429D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83" name="Graphic 282" descr="Brain in head">
              <a:extLst>
                <a:ext uri="{FF2B5EF4-FFF2-40B4-BE49-F238E27FC236}">
                  <a16:creationId xmlns:a16="http://schemas.microsoft.com/office/drawing/2014/main" id="{6864809E-4304-4E91-86FE-CE61D15ED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84" name="Graphic 283" descr="Hospital">
              <a:extLst>
                <a:ext uri="{FF2B5EF4-FFF2-40B4-BE49-F238E27FC236}">
                  <a16:creationId xmlns:a16="http://schemas.microsoft.com/office/drawing/2014/main" id="{0E43F15B-A631-4CB2-A72D-D1539CD568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85" name="Graphic 284" descr="Heart with pulse">
              <a:extLst>
                <a:ext uri="{FF2B5EF4-FFF2-40B4-BE49-F238E27FC236}">
                  <a16:creationId xmlns:a16="http://schemas.microsoft.com/office/drawing/2014/main" id="{1C02FDF8-CF71-4422-8DC0-629B610A5C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86" name="Graphic 285" descr="Heartbeat">
              <a:extLst>
                <a:ext uri="{FF2B5EF4-FFF2-40B4-BE49-F238E27FC236}">
                  <a16:creationId xmlns:a16="http://schemas.microsoft.com/office/drawing/2014/main" id="{D175962F-819B-456C-B723-78E0266A5A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87" name="Graphic 286" descr="Medical">
              <a:extLst>
                <a:ext uri="{FF2B5EF4-FFF2-40B4-BE49-F238E27FC236}">
                  <a16:creationId xmlns:a16="http://schemas.microsoft.com/office/drawing/2014/main" id="{0FBC268D-99B7-4D19-A722-9DAD3F88F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88" name="Graphic 287" descr="Needle">
              <a:extLst>
                <a:ext uri="{FF2B5EF4-FFF2-40B4-BE49-F238E27FC236}">
                  <a16:creationId xmlns:a16="http://schemas.microsoft.com/office/drawing/2014/main" id="{D134D5A8-A282-4AB5-9250-E6E6597FE8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89" name="Graphic 288" descr="Stethoscope">
              <a:extLst>
                <a:ext uri="{FF2B5EF4-FFF2-40B4-BE49-F238E27FC236}">
                  <a16:creationId xmlns:a16="http://schemas.microsoft.com/office/drawing/2014/main" id="{A725DCF3-93BF-4681-BD0B-EFC7F349F5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90" name="Graphic 289" descr="Tooth">
              <a:extLst>
                <a:ext uri="{FF2B5EF4-FFF2-40B4-BE49-F238E27FC236}">
                  <a16:creationId xmlns:a16="http://schemas.microsoft.com/office/drawing/2014/main" id="{B907ACA8-A3CF-4E01-BF7A-EDCE869C25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91" name="Graphic 290" descr="Medicine">
              <a:extLst>
                <a:ext uri="{FF2B5EF4-FFF2-40B4-BE49-F238E27FC236}">
                  <a16:creationId xmlns:a16="http://schemas.microsoft.com/office/drawing/2014/main" id="{64376DDC-0CF8-4E86-B30A-A0B0CFAF53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2" name="Graphic 291" descr="Eye dropper">
              <a:extLst>
                <a:ext uri="{FF2B5EF4-FFF2-40B4-BE49-F238E27FC236}">
                  <a16:creationId xmlns:a16="http://schemas.microsoft.com/office/drawing/2014/main" id="{75CE7452-F397-4F6E-BD8C-8014D144F5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93" name="Graphic 292" descr="IV">
              <a:extLst>
                <a:ext uri="{FF2B5EF4-FFF2-40B4-BE49-F238E27FC236}">
                  <a16:creationId xmlns:a16="http://schemas.microsoft.com/office/drawing/2014/main" id="{8A662FEC-8DAC-41BB-859B-DAEB4432B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94" name="Graphic 293" descr="DNA">
              <a:extLst>
                <a:ext uri="{FF2B5EF4-FFF2-40B4-BE49-F238E27FC236}">
                  <a16:creationId xmlns:a16="http://schemas.microsoft.com/office/drawing/2014/main" id="{4CF88153-02D2-40DE-97D2-BFC4A47054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95" name="Graphic 294" descr="First aid kit">
              <a:extLst>
                <a:ext uri="{FF2B5EF4-FFF2-40B4-BE49-F238E27FC236}">
                  <a16:creationId xmlns:a16="http://schemas.microsoft.com/office/drawing/2014/main" id="{7AFA0A7E-6F60-4105-9618-6A912FF017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96" name="Graphic 295" descr="Ambulance">
              <a:extLst>
                <a:ext uri="{FF2B5EF4-FFF2-40B4-BE49-F238E27FC236}">
                  <a16:creationId xmlns:a16="http://schemas.microsoft.com/office/drawing/2014/main" id="{5B4171B2-B8A4-461D-BA9B-77DAE92E6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97" name="Graphic 296" descr="Man changing baby">
              <a:extLst>
                <a:ext uri="{FF2B5EF4-FFF2-40B4-BE49-F238E27FC236}">
                  <a16:creationId xmlns:a16="http://schemas.microsoft.com/office/drawing/2014/main" id="{FAFDCD0A-74EE-46EB-8EA4-5D7841808A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98" name="Graphic 297" descr="Woman changing Baby">
              <a:extLst>
                <a:ext uri="{FF2B5EF4-FFF2-40B4-BE49-F238E27FC236}">
                  <a16:creationId xmlns:a16="http://schemas.microsoft.com/office/drawing/2014/main" id="{FCCB0ECE-090D-4AE7-BF8C-188CAE90F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99" name="Graphic 298" descr="Child with balloon">
              <a:extLst>
                <a:ext uri="{FF2B5EF4-FFF2-40B4-BE49-F238E27FC236}">
                  <a16:creationId xmlns:a16="http://schemas.microsoft.com/office/drawing/2014/main" id="{07E79C01-34FE-42E8-8D77-13A5F9E80E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300" name="Graphic 299" descr="Woman with stroller">
              <a:extLst>
                <a:ext uri="{FF2B5EF4-FFF2-40B4-BE49-F238E27FC236}">
                  <a16:creationId xmlns:a16="http://schemas.microsoft.com/office/drawing/2014/main" id="{4047D2B9-1AEE-4B45-B51B-ECB07C5D2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301" name="Graphic 300" descr="Pregnant lady">
              <a:extLst>
                <a:ext uri="{FF2B5EF4-FFF2-40B4-BE49-F238E27FC236}">
                  <a16:creationId xmlns:a16="http://schemas.microsoft.com/office/drawing/2014/main" id="{9249F8D6-977E-40F4-A295-49F2C1A4FE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72A1CA-A6F1-4CAF-856B-51034951C96F}"/>
              </a:ext>
            </a:extLst>
          </p:cNvPr>
          <p:cNvSpPr/>
          <p:nvPr userDrawn="1"/>
        </p:nvSpPr>
        <p:spPr>
          <a:xfrm>
            <a:off x="1" y="-4437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8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84AB-8E23-4233-AFF0-252A13DF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CD8E-4AA2-4105-8B92-9EDEB93FD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658AD-EA04-403E-B7F9-3B795EEA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02EC-3495-45FD-BC42-64C3639A9462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CAEE5-ACE9-472D-9591-49688503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49769-F549-4E75-A37D-3BBB51D6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C11A-8D25-4EE2-A3AA-82B611B1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19BE4-983B-443B-BBFA-70AA73F92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6441-30E2-4A35-8527-9EAF77FB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12B1-587A-4FBA-85FA-9AE618F10D70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22BB8-54F4-4EEC-BC77-27BEA842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169CA-365E-4F6D-AB51-E0DEC9F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1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52F2-DEB2-4B8E-998E-5E36DF47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27BF-E3D8-4E1E-A6D9-4A0175A82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4E974-CF11-4467-A9A9-FD950784A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38EE7-E7BB-4A16-99BD-7A4B4449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4CA0-D5C4-4044-A6D0-078374EEB259}" type="datetime1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E99FE-AB18-4C90-9B3E-9AC2FD57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A900F-BFA0-4079-80D2-75218AD6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7E0-86D1-466A-9E7A-B5D62557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540C1-C290-47EB-AAB2-CD24A34D3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534F0-B7BF-47C1-9A71-561398B97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5234E-DFF1-4484-BCA0-B65227C19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94EB4-64BA-4B47-A981-855272C57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7E20B-D8A7-40E4-BA23-FD4F2020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5EEC-CBFB-4563-87D3-E19DA836A45E}" type="datetime1">
              <a:rPr lang="en-US" smtClean="0"/>
              <a:t>10/16/2019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03ABC-28A4-4864-920A-169879EE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105EE-D22D-4729-BC73-89C4821F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386-EF52-4E0F-BD44-4893B99B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1685B-7964-4D2E-A778-7201C1C8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1E3E-C19C-47A9-8C27-A9E90D359818}" type="datetime1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4BA3-1D1F-4BC4-BFB2-65798BAF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8CBD3-EBE8-4C08-A0ED-D56BD170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386-EF52-4E0F-BD44-4893B99B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1685B-7964-4D2E-A778-7201C1C8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215-3541-41D5-BAED-C90386C9BBEA}" type="datetime1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4BA3-1D1F-4BC4-BFB2-65798BAF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3EB684-5A42-471F-A8F0-8B9E417499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6396C98-640D-4A69-A49A-F85B0A67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1919" y="6356350"/>
            <a:ext cx="2743200" cy="365125"/>
          </a:xfrm>
        </p:spPr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BE644F-699B-470C-AB48-1E86D67872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3532503"/>
            <a:ext cx="11065862" cy="4540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32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3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32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32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95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92C81-285D-43C7-A1B3-5222870A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69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1E9FD-3306-4BBE-AFD3-3DD11AFA4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9769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1239-0AE7-4AA7-A15C-4EFAFC09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1D54-3437-44BE-A2E9-16585F8640C2}" type="datetime1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4DE5D-A3EE-4F3D-B438-F88485C2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5DB61-CF61-42F2-88FC-4920AE42C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191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0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1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71.png"/><Relationship Id="rId7" Type="http://schemas.openxmlformats.org/officeDocument/2006/relationships/image" Target="../media/image68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71.png"/><Relationship Id="rId7" Type="http://schemas.openxmlformats.org/officeDocument/2006/relationships/image" Target="../media/image68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69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11" Type="http://schemas.openxmlformats.org/officeDocument/2006/relationships/image" Target="../media/image680.png"/><Relationship Id="rId5" Type="http://schemas.openxmlformats.org/officeDocument/2006/relationships/image" Target="../media/image73.png"/><Relationship Id="rId10" Type="http://schemas.openxmlformats.org/officeDocument/2006/relationships/image" Target="../media/image670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69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11" Type="http://schemas.openxmlformats.org/officeDocument/2006/relationships/image" Target="../media/image680.png"/><Relationship Id="rId5" Type="http://schemas.openxmlformats.org/officeDocument/2006/relationships/image" Target="../media/image73.png"/><Relationship Id="rId10" Type="http://schemas.openxmlformats.org/officeDocument/2006/relationships/image" Target="../media/image670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5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93.pn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5" Type="http://schemas.openxmlformats.org/officeDocument/2006/relationships/image" Target="../media/image52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6.png"/><Relationship Id="rId7" Type="http://schemas.openxmlformats.org/officeDocument/2006/relationships/image" Target="../media/image116.png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5.png"/><Relationship Id="rId5" Type="http://schemas.openxmlformats.org/officeDocument/2006/relationships/image" Target="../media/image107.png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11" Type="http://schemas.openxmlformats.org/officeDocument/2006/relationships/image" Target="../media/image50.svg"/><Relationship Id="rId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53.png"/><Relationship Id="rId9" Type="http://schemas.openxmlformats.org/officeDocument/2006/relationships/image" Target="../media/image58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B6EE-37E4-434C-A779-B390EF346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731" y="1150194"/>
            <a:ext cx="9144000" cy="985978"/>
          </a:xfrm>
        </p:spPr>
        <p:txBody>
          <a:bodyPr>
            <a:noAutofit/>
          </a:bodyPr>
          <a:lstStyle/>
          <a:p>
            <a:r>
              <a:rPr lang="en-US" sz="3600" b="1">
                <a:solidFill>
                  <a:schemeClr val="accent1"/>
                </a:solidFill>
                <a:latin typeface="+mn-lt"/>
              </a:rPr>
              <a:t>Plug-and-Play Priors for Reconstruction-based </a:t>
            </a:r>
            <a:br>
              <a:rPr lang="en-US" sz="3600" b="1">
                <a:solidFill>
                  <a:schemeClr val="accent1"/>
                </a:solidFill>
                <a:latin typeface="+mn-lt"/>
              </a:rPr>
            </a:br>
            <a:r>
              <a:rPr lang="en-US" sz="3600" b="1">
                <a:solidFill>
                  <a:schemeClr val="accent1"/>
                </a:solidFill>
                <a:latin typeface="+mn-lt"/>
              </a:rPr>
              <a:t>Placental Image Registration (PnP-RR)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72D6-5AA3-4584-9722-2E72889E6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3365" y="3731702"/>
            <a:ext cx="5174733" cy="1334953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Jiarui Xing, Ulugbek Kamilov, 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Wenjie Wu, Yong Wang, 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and Miaomiao Zhang</a:t>
            </a:r>
            <a:endParaRPr lang="en-US" sz="2000" baseline="30000">
              <a:solidFill>
                <a:schemeClr val="accent1"/>
              </a:solidFill>
            </a:endParaRPr>
          </a:p>
        </p:txBody>
      </p:sp>
      <p:grpSp>
        <p:nvGrpSpPr>
          <p:cNvPr id="7178" name="Group 7177">
            <a:extLst>
              <a:ext uri="{FF2B5EF4-FFF2-40B4-BE49-F238E27FC236}">
                <a16:creationId xmlns:a16="http://schemas.microsoft.com/office/drawing/2014/main" id="{02192C57-3C4C-4703-890C-97D1A83943A5}"/>
              </a:ext>
            </a:extLst>
          </p:cNvPr>
          <p:cNvGrpSpPr/>
          <p:nvPr/>
        </p:nvGrpSpPr>
        <p:grpSpPr>
          <a:xfrm>
            <a:off x="3673365" y="5707806"/>
            <a:ext cx="5174733" cy="816465"/>
            <a:chOff x="3450880" y="4732978"/>
            <a:chExt cx="6281299" cy="99105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4569F0F-C8EF-4282-9B5E-46BB056C1E7B}"/>
                </a:ext>
              </a:extLst>
            </p:cNvPr>
            <p:cNvSpPr/>
            <p:nvPr/>
          </p:nvSpPr>
          <p:spPr>
            <a:xfrm>
              <a:off x="4773440" y="4732978"/>
              <a:ext cx="991058" cy="99105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AF6E130-0CCC-4EFD-8CC2-F76C00468C64}"/>
                </a:ext>
              </a:extLst>
            </p:cNvPr>
            <p:cNvSpPr/>
            <p:nvPr/>
          </p:nvSpPr>
          <p:spPr>
            <a:xfrm>
              <a:off x="3450880" y="4732978"/>
              <a:ext cx="991058" cy="99105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E1685D0-F58B-4DAB-A3A8-35B5C8108933}"/>
                </a:ext>
              </a:extLst>
            </p:cNvPr>
            <p:cNvSpPr/>
            <p:nvPr/>
          </p:nvSpPr>
          <p:spPr>
            <a:xfrm>
              <a:off x="7418560" y="4732978"/>
              <a:ext cx="991058" cy="991058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97DD2EE-EB3E-4C0A-B770-8425C65767D6}"/>
                </a:ext>
              </a:extLst>
            </p:cNvPr>
            <p:cNvSpPr/>
            <p:nvPr/>
          </p:nvSpPr>
          <p:spPr>
            <a:xfrm>
              <a:off x="8741121" y="4732978"/>
              <a:ext cx="991058" cy="99105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8A84F89-1D90-4A70-AA65-286FA60966A6}"/>
                </a:ext>
              </a:extLst>
            </p:cNvPr>
            <p:cNvSpPr/>
            <p:nvPr/>
          </p:nvSpPr>
          <p:spPr>
            <a:xfrm>
              <a:off x="6096000" y="4732978"/>
              <a:ext cx="991058" cy="991058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8C321E47-F878-4EF2-9907-4832CFD9B6C3}"/>
              </a:ext>
            </a:extLst>
          </p:cNvPr>
          <p:cNvGrpSpPr/>
          <p:nvPr/>
        </p:nvGrpSpPr>
        <p:grpSpPr>
          <a:xfrm>
            <a:off x="2129984" y="5702219"/>
            <a:ext cx="1270278" cy="827638"/>
            <a:chOff x="3109131" y="2441781"/>
            <a:chExt cx="1068148" cy="695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4CB62C-8CD2-4405-B99A-CB2B77BE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-40000"/>
            </a:blip>
            <a:srcRect t="43341"/>
            <a:stretch/>
          </p:blipFill>
          <p:spPr>
            <a:xfrm>
              <a:off x="3109131" y="2743519"/>
              <a:ext cx="1068148" cy="394204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9BBE7FDC-7883-42DD-BC82-D8210ED45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915" r="26811" b="50245"/>
            <a:stretch/>
          </p:blipFill>
          <p:spPr>
            <a:xfrm>
              <a:off x="3343798" y="2441781"/>
              <a:ext cx="547688" cy="346170"/>
            </a:xfrm>
            <a:prstGeom prst="rect">
              <a:avLst/>
            </a:prstGeom>
          </p:spPr>
        </p:pic>
      </p:grpSp>
      <p:pic>
        <p:nvPicPr>
          <p:cNvPr id="132" name="Graphic 131">
            <a:extLst>
              <a:ext uri="{FF2B5EF4-FFF2-40B4-BE49-F238E27FC236}">
                <a16:creationId xmlns:a16="http://schemas.microsoft.com/office/drawing/2014/main" id="{D3F70265-CD4E-4FAB-9E2B-3AC126FBA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2108" y="5715716"/>
            <a:ext cx="1541668" cy="80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6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10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64131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5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11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64131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</a:rPr>
              <a:t>Background: Image registration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63069" y="982611"/>
                <a:ext cx="11065862" cy="454025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Task: find the deformation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between a source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a target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63069" y="982611"/>
                <a:ext cx="11065862" cy="454025"/>
              </a:xfrm>
              <a:blipFill>
                <a:blip r:embed="rId2"/>
                <a:stretch>
                  <a:fillRect l="-1267" t="-26667" b="-15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38B9AD3-A9FC-4A2D-8BC1-A9EF03A7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64" y="2853327"/>
            <a:ext cx="1704256" cy="14941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2A7542-3D1C-4F2F-80B7-57FC5A68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64" y="4713851"/>
            <a:ext cx="1704256" cy="1494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/>
              <p:nvPr/>
            </p:nvSpPr>
            <p:spPr>
              <a:xfrm>
                <a:off x="2658501" y="5230089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01" y="5230089"/>
                <a:ext cx="44307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E733D7-DBB1-4AA9-9DAF-6D5BA1577530}"/>
              </a:ext>
            </a:extLst>
          </p:cNvPr>
          <p:cNvSpPr/>
          <p:nvPr/>
        </p:nvSpPr>
        <p:spPr>
          <a:xfrm>
            <a:off x="3711783" y="4411635"/>
            <a:ext cx="2581401" cy="51814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/>
              <p:nvPr/>
            </p:nvSpPr>
            <p:spPr>
              <a:xfrm>
                <a:off x="2672005" y="3452858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05" y="3452858"/>
                <a:ext cx="4231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/>
              <p:nvPr/>
            </p:nvSpPr>
            <p:spPr>
              <a:xfrm>
                <a:off x="6858930" y="4411635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30" y="4411635"/>
                <a:ext cx="5193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FEC2769-584F-42AE-8412-30E17CFDECC3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3095134" y="3683691"/>
            <a:ext cx="616649" cy="987016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B68EBA9-22C4-43FE-8F22-EF5903CE29D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101571" y="4670707"/>
            <a:ext cx="610212" cy="790215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851218-1CCA-4E7E-B5DE-3E1B7A6C921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6293184" y="4670707"/>
            <a:ext cx="565746" cy="25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0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mbria" panose="02040503050406030204" pitchFamily="18" charset="0"/>
              </a:rPr>
              <a:t>Background: Image registration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63069" y="982611"/>
                <a:ext cx="11065862" cy="454025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Task: find the deformation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between a source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a target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63069" y="982611"/>
                <a:ext cx="11065862" cy="454025"/>
              </a:xfrm>
              <a:blipFill>
                <a:blip r:embed="rId2"/>
                <a:stretch>
                  <a:fillRect l="-1267" t="-26667" b="-15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38B9AD3-A9FC-4A2D-8BC1-A9EF03A7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64" y="2853327"/>
            <a:ext cx="1704256" cy="14941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2A7542-3D1C-4F2F-80B7-57FC5A68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64" y="4713851"/>
            <a:ext cx="1704256" cy="1494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22A116-9578-4A1D-ACDC-6F54F84B7CEB}"/>
                  </a:ext>
                </a:extLst>
              </p:cNvPr>
              <p:cNvSpPr/>
              <p:nvPr/>
            </p:nvSpPr>
            <p:spPr>
              <a:xfrm>
                <a:off x="5686072" y="2355579"/>
                <a:ext cx="5820330" cy="1009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8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ist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8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22A116-9578-4A1D-ACDC-6F54F84B7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072" y="2355579"/>
                <a:ext cx="5820330" cy="10093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/>
              <p:nvPr/>
            </p:nvSpPr>
            <p:spPr>
              <a:xfrm>
                <a:off x="2658501" y="5230089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01" y="5230089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E733D7-DBB1-4AA9-9DAF-6D5BA1577530}"/>
              </a:ext>
            </a:extLst>
          </p:cNvPr>
          <p:cNvSpPr/>
          <p:nvPr/>
        </p:nvSpPr>
        <p:spPr>
          <a:xfrm>
            <a:off x="3711783" y="4411635"/>
            <a:ext cx="2581401" cy="51814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/>
              <p:nvPr/>
            </p:nvSpPr>
            <p:spPr>
              <a:xfrm>
                <a:off x="2672005" y="3452858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05" y="3452858"/>
                <a:ext cx="42312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/>
              <p:nvPr/>
            </p:nvSpPr>
            <p:spPr>
              <a:xfrm>
                <a:off x="6858930" y="4406559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i="1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30" y="4406559"/>
                <a:ext cx="51937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FEC2769-584F-42AE-8412-30E17CFDECC3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3095134" y="3683691"/>
            <a:ext cx="616649" cy="987016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B68EBA9-22C4-43FE-8F22-EF5903CE29D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101571" y="4670707"/>
            <a:ext cx="610212" cy="790215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851218-1CCA-4E7E-B5DE-3E1B7A6C921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293184" y="4668169"/>
            <a:ext cx="565746" cy="25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3ABF50F-0A56-4C11-BCFC-2614CCE79F2D}"/>
              </a:ext>
            </a:extLst>
          </p:cNvPr>
          <p:cNvCxnSpPr>
            <a:cxnSpLocks/>
            <a:stCxn id="12" idx="0"/>
            <a:endCxn id="9" idx="1"/>
          </p:cNvCxnSpPr>
          <p:nvPr/>
        </p:nvCxnSpPr>
        <p:spPr>
          <a:xfrm rot="5400000" flipH="1" flipV="1">
            <a:off x="4568595" y="3294158"/>
            <a:ext cx="1551366" cy="683588"/>
          </a:xfrm>
          <a:prstGeom prst="curved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EFE867-C36D-46A5-9F94-204CC069E764}"/>
              </a:ext>
            </a:extLst>
          </p:cNvPr>
          <p:cNvSpPr txBox="1"/>
          <p:nvPr/>
        </p:nvSpPr>
        <p:spPr>
          <a:xfrm>
            <a:off x="7760453" y="3263014"/>
            <a:ext cx="2022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b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dissimilarity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30E676-6793-4A81-BF4A-85ADF101CF8F}"/>
              </a:ext>
            </a:extLst>
          </p:cNvPr>
          <p:cNvSpPr/>
          <p:nvPr/>
        </p:nvSpPr>
        <p:spPr>
          <a:xfrm>
            <a:off x="7607849" y="2566903"/>
            <a:ext cx="2370430" cy="580156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0A2ECA-0870-48DE-85A1-7FDA18697095}"/>
              </a:ext>
            </a:extLst>
          </p:cNvPr>
          <p:cNvSpPr/>
          <p:nvPr/>
        </p:nvSpPr>
        <p:spPr>
          <a:xfrm>
            <a:off x="7054821" y="2964461"/>
            <a:ext cx="286450" cy="277656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BB1CCB-C8AE-428E-8915-7F448E0E941E}"/>
              </a:ext>
            </a:extLst>
          </p:cNvPr>
          <p:cNvSpPr/>
          <p:nvPr/>
        </p:nvSpPr>
        <p:spPr>
          <a:xfrm>
            <a:off x="9601768" y="3263014"/>
            <a:ext cx="247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for smooth transformation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F4C3F-EA35-4D3F-B4F0-74B41B252E2A}"/>
              </a:ext>
            </a:extLst>
          </p:cNvPr>
          <p:cNvSpPr txBox="1"/>
          <p:nvPr/>
        </p:nvSpPr>
        <p:spPr>
          <a:xfrm>
            <a:off x="6435831" y="3263014"/>
            <a:ext cx="153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Noise</a:t>
            </a:r>
            <a:br>
              <a:rPr lang="en-US" dirty="0"/>
            </a:br>
            <a:r>
              <a:rPr lang="en-US" dirty="0"/>
              <a:t>variance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9B8D2-0E0B-40C6-8056-E88A65DB6171}"/>
              </a:ext>
            </a:extLst>
          </p:cNvPr>
          <p:cNvSpPr/>
          <p:nvPr/>
        </p:nvSpPr>
        <p:spPr>
          <a:xfrm>
            <a:off x="10359279" y="2566903"/>
            <a:ext cx="880545" cy="580156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64499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14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64131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 and 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2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0669A4A3-3083-463C-AD14-BA88E81C7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/>
          <a:lstStyle/>
          <a:p>
            <a:r>
              <a:rPr lang="en-US" dirty="0"/>
              <a:t>Traditional Image Registration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2681025" y="273983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025" y="2739830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3554676" y="2154805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2681025" y="1660312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025" y="1660312"/>
                <a:ext cx="423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5905955" y="2219559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55" y="2219559"/>
                <a:ext cx="470193" cy="461665"/>
              </a:xfrm>
              <a:prstGeom prst="rect">
                <a:avLst/>
              </a:prstGeom>
              <a:blipFill>
                <a:blip r:embed="rId5"/>
                <a:stretch>
                  <a:fillRect l="-2597" r="-12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3104153" y="1891145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3124095" y="2439147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5677494" y="2439147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0669A4A3-3083-463C-AD14-BA88E81C7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/>
          <a:lstStyle/>
          <a:p>
            <a:r>
              <a:rPr lang="en-US" dirty="0"/>
              <a:t>Traditional Image Registration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2681025" y="273983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025" y="2739830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3554676" y="2154805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2681025" y="1660312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025" y="1660312"/>
                <a:ext cx="423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5905955" y="2219559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55" y="2219559"/>
                <a:ext cx="470193" cy="461665"/>
              </a:xfrm>
              <a:prstGeom prst="rect">
                <a:avLst/>
              </a:prstGeom>
              <a:blipFill>
                <a:blip r:embed="rId5"/>
                <a:stretch>
                  <a:fillRect l="-2597" r="-12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3104153" y="1891145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3124095" y="2439147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5677494" y="2439147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5CA158-8DF9-427F-9730-D7214F459F7E}"/>
              </a:ext>
            </a:extLst>
          </p:cNvPr>
          <p:cNvSpPr txBox="1"/>
          <p:nvPr/>
        </p:nvSpPr>
        <p:spPr>
          <a:xfrm>
            <a:off x="154112" y="1443922"/>
            <a:ext cx="2449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</a:rPr>
              <a:t>Low b-value; clean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8A3C7A-2224-477E-9260-DC46582CB931}"/>
              </a:ext>
            </a:extLst>
          </p:cNvPr>
          <p:cNvSpPr txBox="1"/>
          <p:nvPr/>
        </p:nvSpPr>
        <p:spPr>
          <a:xfrm>
            <a:off x="19123" y="2497498"/>
            <a:ext cx="2661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</a:rPr>
              <a:t>High b-value;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noisy</a:t>
            </a:r>
          </a:p>
        </p:txBody>
      </p:sp>
    </p:spTree>
    <p:extLst>
      <p:ext uri="{BB962C8B-B14F-4D97-AF65-F5344CB8AC3E}">
        <p14:creationId xmlns:p14="http://schemas.microsoft.com/office/powerpoint/2010/main" val="45678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0669A4A3-3083-463C-AD14-BA88E81C7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/>
          <a:lstStyle/>
          <a:p>
            <a:r>
              <a:rPr lang="en-US" dirty="0"/>
              <a:t>Traditional Image Registration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2681025" y="273983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025" y="2739830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3554676" y="2154805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2681025" y="1660312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025" y="1660312"/>
                <a:ext cx="423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5905955" y="2219559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55" y="2219559"/>
                <a:ext cx="470193" cy="461665"/>
              </a:xfrm>
              <a:prstGeom prst="rect">
                <a:avLst/>
              </a:prstGeom>
              <a:blipFill>
                <a:blip r:embed="rId5"/>
                <a:stretch>
                  <a:fillRect l="-2597" r="-12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3104153" y="1891145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3124095" y="2439147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5677494" y="2439147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2154805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2F9D2F83-2982-44BD-8532-1F56D19D1981}"/>
              </a:ext>
            </a:extLst>
          </p:cNvPr>
          <p:cNvSpPr txBox="1">
            <a:spLocks/>
          </p:cNvSpPr>
          <p:nvPr/>
        </p:nvSpPr>
        <p:spPr>
          <a:xfrm>
            <a:off x="7186575" y="2088657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5CA158-8DF9-427F-9730-D7214F459F7E}"/>
              </a:ext>
            </a:extLst>
          </p:cNvPr>
          <p:cNvSpPr txBox="1"/>
          <p:nvPr/>
        </p:nvSpPr>
        <p:spPr>
          <a:xfrm>
            <a:off x="154112" y="1443922"/>
            <a:ext cx="2449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</a:rPr>
              <a:t>Low b-value; clean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8A3C7A-2224-477E-9260-DC46582CB931}"/>
              </a:ext>
            </a:extLst>
          </p:cNvPr>
          <p:cNvSpPr txBox="1"/>
          <p:nvPr/>
        </p:nvSpPr>
        <p:spPr>
          <a:xfrm>
            <a:off x="19123" y="2497498"/>
            <a:ext cx="2661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</a:rPr>
              <a:t>High b-value;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noisy</a:t>
            </a:r>
          </a:p>
        </p:txBody>
      </p:sp>
    </p:spTree>
    <p:extLst>
      <p:ext uri="{BB962C8B-B14F-4D97-AF65-F5344CB8AC3E}">
        <p14:creationId xmlns:p14="http://schemas.microsoft.com/office/powerpoint/2010/main" val="1548350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0669A4A3-3083-463C-AD14-BA88E81C7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/>
          <a:lstStyle/>
          <a:p>
            <a:r>
              <a:rPr lang="en-US" dirty="0"/>
              <a:t>Traditional Image Registration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4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2F9D2F83-2982-44BD-8532-1F56D19D1981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6C3678-89D4-428A-A638-0E09EF88BD41}"/>
              </a:ext>
            </a:extLst>
          </p:cNvPr>
          <p:cNvSpPr txBox="1">
            <a:spLocks/>
          </p:cNvSpPr>
          <p:nvPr/>
        </p:nvSpPr>
        <p:spPr>
          <a:xfrm>
            <a:off x="749901" y="4180189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Idea: Denoising + Registration</a:t>
            </a:r>
          </a:p>
        </p:txBody>
      </p:sp>
    </p:spTree>
    <p:extLst>
      <p:ext uri="{BB962C8B-B14F-4D97-AF65-F5344CB8AC3E}">
        <p14:creationId xmlns:p14="http://schemas.microsoft.com/office/powerpoint/2010/main" val="243393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0669A4A3-3083-463C-AD14-BA88E81C7F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/>
          <a:lstStyle/>
          <a:p>
            <a:r>
              <a:rPr lang="en-US" dirty="0"/>
              <a:t>Traditional Image Registration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4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2F9D2F83-2982-44BD-8532-1F56D19D1981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6C3678-89D4-428A-A638-0E09EF88BD41}"/>
              </a:ext>
            </a:extLst>
          </p:cNvPr>
          <p:cNvSpPr txBox="1">
            <a:spLocks/>
          </p:cNvSpPr>
          <p:nvPr/>
        </p:nvSpPr>
        <p:spPr>
          <a:xfrm>
            <a:off x="749901" y="4180189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Idea: Denoising + Registration</a:t>
            </a:r>
          </a:p>
          <a:p>
            <a:r>
              <a:rPr lang="en-US" dirty="0"/>
              <a:t>Question: “+”?</a:t>
            </a:r>
          </a:p>
        </p:txBody>
      </p:sp>
    </p:spTree>
    <p:extLst>
      <p:ext uri="{BB962C8B-B14F-4D97-AF65-F5344CB8AC3E}">
        <p14:creationId xmlns:p14="http://schemas.microsoft.com/office/powerpoint/2010/main" val="85081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4"/>
            <a:ext cx="9442622" cy="1063325"/>
          </a:xfrm>
        </p:spPr>
        <p:txBody>
          <a:bodyPr/>
          <a:lstStyle/>
          <a:p>
            <a:r>
              <a:rPr lang="en-US" altLang="zh-CN" dirty="0"/>
              <a:t>Monitoring Pregnancy</a:t>
            </a:r>
            <a:r>
              <a:rPr lang="en-US" dirty="0"/>
              <a:t> Health through Diffusion-weighted MRI (DW-MRI)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</a:t>
            </a:fld>
            <a:endParaRPr lang="en-US"/>
          </a:p>
        </p:txBody>
      </p:sp>
      <p:pic>
        <p:nvPicPr>
          <p:cNvPr id="23" name="Graphic 22" descr="Pregnant lady">
            <a:extLst>
              <a:ext uri="{FF2B5EF4-FFF2-40B4-BE49-F238E27FC236}">
                <a16:creationId xmlns:a16="http://schemas.microsoft.com/office/drawing/2014/main" id="{541679E9-4F89-4770-9CCB-30C648CED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64" y="2014679"/>
            <a:ext cx="914400" cy="9144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94B136-1015-4961-8692-5B8B70614574}"/>
              </a:ext>
            </a:extLst>
          </p:cNvPr>
          <p:cNvSpPr/>
          <p:nvPr/>
        </p:nvSpPr>
        <p:spPr>
          <a:xfrm>
            <a:off x="2139290" y="2199594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A45F9D-3077-423C-9739-4CD1BA3C77A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>
            <a:off x="3067978" y="2653619"/>
            <a:ext cx="1" cy="46012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B5EB884-096D-4284-A677-FE53714B3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3" r="6164" b="10"/>
          <a:stretch/>
        </p:blipFill>
        <p:spPr>
          <a:xfrm>
            <a:off x="1848429" y="3113745"/>
            <a:ext cx="2439099" cy="24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2901118"/>
            <a:ext cx="11065218" cy="519112"/>
          </a:xfrm>
        </p:spPr>
        <p:txBody>
          <a:bodyPr/>
          <a:lstStyle/>
          <a:p>
            <a:r>
              <a:rPr lang="en-US" dirty="0"/>
              <a:t>Two-step Method: d</a:t>
            </a:r>
            <a:r>
              <a:rPr lang="en-US" altLang="zh-CN" dirty="0"/>
              <a:t>enoising before registration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/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/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blipFill>
                <a:blip r:embed="rId3"/>
                <a:stretch>
                  <a:fillRect t="-9211" r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1F176-3C3B-4F14-93C3-2B14D2FB64B7}"/>
              </a:ext>
            </a:extLst>
          </p:cNvPr>
          <p:cNvSpPr/>
          <p:nvPr/>
        </p:nvSpPr>
        <p:spPr>
          <a:xfrm>
            <a:off x="3734661" y="3664856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/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/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blipFill>
                <a:blip r:embed="rId5"/>
                <a:stretch>
                  <a:fillRect l="-2597" r="-12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E3D9-1FE7-46B4-A469-4EAFA51395D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586775" y="4486644"/>
            <a:ext cx="1339137" cy="42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2C6FFE1-3501-4EE9-948D-091088CCC8C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416381" y="3403824"/>
            <a:ext cx="318280" cy="545374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54E63B0-26C6-4593-9A08-0976E7AD78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68982" y="3949198"/>
            <a:ext cx="365679" cy="53744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29C5B-93F8-452E-B1C6-CA87B77B54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857479" y="3949197"/>
            <a:ext cx="241947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C765-89FE-4403-92C7-5CF28A30E412}"/>
              </a:ext>
            </a:extLst>
          </p:cNvPr>
          <p:cNvSpPr/>
          <p:nvPr/>
        </p:nvSpPr>
        <p:spPr>
          <a:xfrm>
            <a:off x="1649575" y="4066738"/>
            <a:ext cx="1271990" cy="337529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denoising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A686914-A300-468E-A6C0-C161EBF6BF43}"/>
              </a:ext>
            </a:extLst>
          </p:cNvPr>
          <p:cNvSpPr txBox="1">
            <a:spLocks/>
          </p:cNvSpPr>
          <p:nvPr/>
        </p:nvSpPr>
        <p:spPr>
          <a:xfrm>
            <a:off x="749901" y="864973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Traditional Image Registration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8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964CAB6-BA9F-4908-90F1-E650F8D21F96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211995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2901118"/>
            <a:ext cx="11065218" cy="519112"/>
          </a:xfrm>
        </p:spPr>
        <p:txBody>
          <a:bodyPr/>
          <a:lstStyle/>
          <a:p>
            <a:r>
              <a:rPr lang="en-US" dirty="0"/>
              <a:t>Two-step Method: d</a:t>
            </a:r>
            <a:r>
              <a:rPr lang="en-US" altLang="zh-CN" dirty="0"/>
              <a:t>enoising before registration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/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/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blipFill>
                <a:blip r:embed="rId3"/>
                <a:stretch>
                  <a:fillRect t="-9211" r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1F176-3C3B-4F14-93C3-2B14D2FB64B7}"/>
              </a:ext>
            </a:extLst>
          </p:cNvPr>
          <p:cNvSpPr/>
          <p:nvPr/>
        </p:nvSpPr>
        <p:spPr>
          <a:xfrm>
            <a:off x="3734661" y="3664856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/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/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blipFill>
                <a:blip r:embed="rId5"/>
                <a:stretch>
                  <a:fillRect l="-2597" r="-12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E3D9-1FE7-46B4-A469-4EAFA51395D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586775" y="4486644"/>
            <a:ext cx="1339137" cy="42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2C6FFE1-3501-4EE9-948D-091088CCC8C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416381" y="3403824"/>
            <a:ext cx="318280" cy="545374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54E63B0-26C6-4593-9A08-0976E7AD78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68982" y="3949198"/>
            <a:ext cx="365679" cy="53744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29C5B-93F8-452E-B1C6-CA87B77B54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857479" y="3949197"/>
            <a:ext cx="241947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C765-89FE-4403-92C7-5CF28A30E412}"/>
              </a:ext>
            </a:extLst>
          </p:cNvPr>
          <p:cNvSpPr/>
          <p:nvPr/>
        </p:nvSpPr>
        <p:spPr>
          <a:xfrm>
            <a:off x="1649575" y="4066738"/>
            <a:ext cx="1271990" cy="337529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denoising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A686914-A300-468E-A6C0-C161EBF6BF43}"/>
              </a:ext>
            </a:extLst>
          </p:cNvPr>
          <p:cNvSpPr txBox="1">
            <a:spLocks/>
          </p:cNvSpPr>
          <p:nvPr/>
        </p:nvSpPr>
        <p:spPr>
          <a:xfrm>
            <a:off x="749901" y="864973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Traditional Image Registration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8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75B915B-F30A-4E40-A5CA-976FF7F9AE8E}"/>
              </a:ext>
            </a:extLst>
          </p:cNvPr>
          <p:cNvSpPr/>
          <p:nvPr/>
        </p:nvSpPr>
        <p:spPr>
          <a:xfrm>
            <a:off x="6514507" y="3656810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45794E1-486B-40CC-A613-5ADCCD4C610F}"/>
              </a:ext>
            </a:extLst>
          </p:cNvPr>
          <p:cNvSpPr txBox="1">
            <a:spLocks/>
          </p:cNvSpPr>
          <p:nvPr/>
        </p:nvSpPr>
        <p:spPr>
          <a:xfrm>
            <a:off x="7186575" y="3627975"/>
            <a:ext cx="3073450" cy="72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May </a:t>
            </a:r>
            <a:r>
              <a:rPr lang="en-US" altLang="zh-CN" dirty="0">
                <a:solidFill>
                  <a:schemeClr val="accent1"/>
                </a:solidFill>
              </a:rPr>
              <a:t>NOT</a:t>
            </a:r>
            <a:r>
              <a:rPr lang="en-US" altLang="zh-CN" dirty="0">
                <a:solidFill>
                  <a:schemeClr val="tx1"/>
                </a:solidFill>
              </a:rPr>
              <a:t> converge to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OPTIMAL</a:t>
            </a:r>
            <a:r>
              <a:rPr lang="en-US" altLang="zh-CN" dirty="0">
                <a:solidFill>
                  <a:schemeClr val="tx1"/>
                </a:solidFill>
              </a:rPr>
              <a:t> solution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964CAB6-BA9F-4908-90F1-E650F8D21F96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179958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2901118"/>
            <a:ext cx="11065218" cy="519112"/>
          </a:xfrm>
        </p:spPr>
        <p:txBody>
          <a:bodyPr/>
          <a:lstStyle/>
          <a:p>
            <a:r>
              <a:rPr lang="en-US"/>
              <a:t>Two-step Method: d</a:t>
            </a:r>
            <a:r>
              <a:rPr lang="en-US" altLang="zh-CN"/>
              <a:t>enoising before registration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/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/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blipFill>
                <a:blip r:embed="rId3"/>
                <a:stretch>
                  <a:fillRect t="-9211" r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1F176-3C3B-4F14-93C3-2B14D2FB64B7}"/>
              </a:ext>
            </a:extLst>
          </p:cNvPr>
          <p:cNvSpPr/>
          <p:nvPr/>
        </p:nvSpPr>
        <p:spPr>
          <a:xfrm>
            <a:off x="3734661" y="3664856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/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/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blipFill>
                <a:blip r:embed="rId5"/>
                <a:stretch>
                  <a:fillRect l="-2597" r="-12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E3D9-1FE7-46B4-A469-4EAFA51395D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586775" y="4486644"/>
            <a:ext cx="1339137" cy="42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2C6FFE1-3501-4EE9-948D-091088CCC8C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416381" y="3403824"/>
            <a:ext cx="318280" cy="545374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54E63B0-26C6-4593-9A08-0976E7AD78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68982" y="3949198"/>
            <a:ext cx="365679" cy="53744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29C5B-93F8-452E-B1C6-CA87B77B54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857479" y="3949197"/>
            <a:ext cx="241947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C765-89FE-4403-92C7-5CF28A30E412}"/>
              </a:ext>
            </a:extLst>
          </p:cNvPr>
          <p:cNvSpPr/>
          <p:nvPr/>
        </p:nvSpPr>
        <p:spPr>
          <a:xfrm>
            <a:off x="1649575" y="4066738"/>
            <a:ext cx="1271990" cy="337529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denoising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A8FC82A-FA0F-4A2D-897E-3FBEFF3025EB}"/>
              </a:ext>
            </a:extLst>
          </p:cNvPr>
          <p:cNvSpPr txBox="1">
            <a:spLocks/>
          </p:cNvSpPr>
          <p:nvPr/>
        </p:nvSpPr>
        <p:spPr>
          <a:xfrm>
            <a:off x="749901" y="4843185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Joint Optimization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/>
              <p:nvPr/>
            </p:nvSpPr>
            <p:spPr>
              <a:xfrm>
                <a:off x="1146945" y="610638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6106380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1D1126E-B788-47FC-AADC-31DEEA6D021F}"/>
              </a:ext>
            </a:extLst>
          </p:cNvPr>
          <p:cNvSpPr/>
          <p:nvPr/>
        </p:nvSpPr>
        <p:spPr>
          <a:xfrm>
            <a:off x="2020596" y="5372123"/>
            <a:ext cx="3197548" cy="1058060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Joint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registration-reconstruction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/>
              <p:nvPr/>
            </p:nvSpPr>
            <p:spPr>
              <a:xfrm>
                <a:off x="1146945" y="5306138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5306138"/>
                <a:ext cx="4231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/>
              <p:nvPr/>
            </p:nvSpPr>
            <p:spPr>
              <a:xfrm>
                <a:off x="5657681" y="6158970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81" y="6158970"/>
                <a:ext cx="470193" cy="461665"/>
              </a:xfrm>
              <a:prstGeom prst="rect">
                <a:avLst/>
              </a:prstGeom>
              <a:blipFill>
                <a:blip r:embed="rId8"/>
                <a:stretch>
                  <a:fillRect l="-2597" r="-12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/>
              <p:nvPr/>
            </p:nvSpPr>
            <p:spPr>
              <a:xfrm>
                <a:off x="5678424" y="5306138"/>
                <a:ext cx="44307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24" y="5306138"/>
                <a:ext cx="443070" cy="468270"/>
              </a:xfrm>
              <a:prstGeom prst="rect">
                <a:avLst/>
              </a:prstGeom>
              <a:blipFill>
                <a:blip r:embed="rId9"/>
                <a:stretch>
                  <a:fillRect t="-9091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FC3691BC-04D1-40FA-9A8D-130CEBC2C9CF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1570073" y="5536971"/>
            <a:ext cx="450523" cy="36418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36BEFEC6-383B-40ED-AA58-7183466B8A9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1590015" y="5901153"/>
            <a:ext cx="430581" cy="43606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FACD891-DABA-4CB3-A530-70822D522623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5218144" y="5540273"/>
            <a:ext cx="460280" cy="360880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FEE5945-5B93-4C8B-94B5-D5F00A961A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218144" y="5901153"/>
            <a:ext cx="439537" cy="488650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A686914-A300-468E-A6C0-C161EBF6BF43}"/>
              </a:ext>
            </a:extLst>
          </p:cNvPr>
          <p:cNvSpPr txBox="1">
            <a:spLocks/>
          </p:cNvSpPr>
          <p:nvPr/>
        </p:nvSpPr>
        <p:spPr>
          <a:xfrm>
            <a:off x="749901" y="864973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Traditional Image Registration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12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75B915B-F30A-4E40-A5CA-976FF7F9AE8E}"/>
              </a:ext>
            </a:extLst>
          </p:cNvPr>
          <p:cNvSpPr/>
          <p:nvPr/>
        </p:nvSpPr>
        <p:spPr>
          <a:xfrm>
            <a:off x="6514507" y="3656810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45794E1-486B-40CC-A613-5ADCCD4C610F}"/>
              </a:ext>
            </a:extLst>
          </p:cNvPr>
          <p:cNvSpPr txBox="1">
            <a:spLocks/>
          </p:cNvSpPr>
          <p:nvPr/>
        </p:nvSpPr>
        <p:spPr>
          <a:xfrm>
            <a:off x="7186575" y="3627975"/>
            <a:ext cx="3073450" cy="72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May </a:t>
            </a:r>
            <a:r>
              <a:rPr lang="en-US" altLang="zh-CN" dirty="0">
                <a:solidFill>
                  <a:schemeClr val="accent1"/>
                </a:solidFill>
              </a:rPr>
              <a:t>NOT</a:t>
            </a:r>
            <a:r>
              <a:rPr lang="en-US" altLang="zh-CN" dirty="0">
                <a:solidFill>
                  <a:schemeClr val="tx1"/>
                </a:solidFill>
              </a:rPr>
              <a:t> converge to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OPTIMAL</a:t>
            </a:r>
            <a:r>
              <a:rPr lang="en-US" altLang="zh-CN" dirty="0">
                <a:solidFill>
                  <a:schemeClr val="tx1"/>
                </a:solidFill>
              </a:rPr>
              <a:t> solution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A98EBF2-7F6E-4744-A530-8B503EC34044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933895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2901118"/>
            <a:ext cx="11065218" cy="519112"/>
          </a:xfrm>
        </p:spPr>
        <p:txBody>
          <a:bodyPr/>
          <a:lstStyle/>
          <a:p>
            <a:r>
              <a:rPr lang="en-US"/>
              <a:t>Two-step Method: d</a:t>
            </a:r>
            <a:r>
              <a:rPr lang="en-US" altLang="zh-CN"/>
              <a:t>enoising before registration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/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05" y="4260044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/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912" y="4252509"/>
                <a:ext cx="443070" cy="468270"/>
              </a:xfrm>
              <a:prstGeom prst="rect">
                <a:avLst/>
              </a:prstGeom>
              <a:blipFill>
                <a:blip r:embed="rId3"/>
                <a:stretch>
                  <a:fillRect t="-9211" r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1F176-3C3B-4F14-93C3-2B14D2FB64B7}"/>
              </a:ext>
            </a:extLst>
          </p:cNvPr>
          <p:cNvSpPr/>
          <p:nvPr/>
        </p:nvSpPr>
        <p:spPr>
          <a:xfrm>
            <a:off x="3734661" y="3664856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/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253" y="3172991"/>
                <a:ext cx="423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/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426" y="3718364"/>
                <a:ext cx="470193" cy="461665"/>
              </a:xfrm>
              <a:prstGeom prst="rect">
                <a:avLst/>
              </a:prstGeom>
              <a:blipFill>
                <a:blip r:embed="rId5"/>
                <a:stretch>
                  <a:fillRect l="-2597" r="-12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E3D9-1FE7-46B4-A469-4EAFA51395D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586775" y="4486644"/>
            <a:ext cx="1339137" cy="42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2C6FFE1-3501-4EE9-948D-091088CCC8C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416381" y="3403824"/>
            <a:ext cx="318280" cy="545374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54E63B0-26C6-4593-9A08-0976E7AD78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68982" y="3949198"/>
            <a:ext cx="365679" cy="53744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29C5B-93F8-452E-B1C6-CA87B77B54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857479" y="3949197"/>
            <a:ext cx="241947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C765-89FE-4403-92C7-5CF28A30E412}"/>
              </a:ext>
            </a:extLst>
          </p:cNvPr>
          <p:cNvSpPr/>
          <p:nvPr/>
        </p:nvSpPr>
        <p:spPr>
          <a:xfrm>
            <a:off x="1649575" y="4066738"/>
            <a:ext cx="1271990" cy="337529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denoising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A8FC82A-FA0F-4A2D-897E-3FBEFF3025EB}"/>
              </a:ext>
            </a:extLst>
          </p:cNvPr>
          <p:cNvSpPr txBox="1">
            <a:spLocks/>
          </p:cNvSpPr>
          <p:nvPr/>
        </p:nvSpPr>
        <p:spPr>
          <a:xfrm>
            <a:off x="749901" y="4843185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Joint Optimization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/>
              <p:nvPr/>
            </p:nvSpPr>
            <p:spPr>
              <a:xfrm>
                <a:off x="1146945" y="610638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6106380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1D1126E-B788-47FC-AADC-31DEEA6D021F}"/>
              </a:ext>
            </a:extLst>
          </p:cNvPr>
          <p:cNvSpPr/>
          <p:nvPr/>
        </p:nvSpPr>
        <p:spPr>
          <a:xfrm>
            <a:off x="2020596" y="5372123"/>
            <a:ext cx="3197548" cy="1058060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Joint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registration-reconstruction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/>
              <p:nvPr/>
            </p:nvSpPr>
            <p:spPr>
              <a:xfrm>
                <a:off x="1146945" y="5306138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5306138"/>
                <a:ext cx="4231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/>
              <p:nvPr/>
            </p:nvSpPr>
            <p:spPr>
              <a:xfrm>
                <a:off x="5657681" y="6158970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81" y="6158970"/>
                <a:ext cx="470193" cy="461665"/>
              </a:xfrm>
              <a:prstGeom prst="rect">
                <a:avLst/>
              </a:prstGeom>
              <a:blipFill>
                <a:blip r:embed="rId8"/>
                <a:stretch>
                  <a:fillRect l="-2597" r="-12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/>
              <p:nvPr/>
            </p:nvSpPr>
            <p:spPr>
              <a:xfrm>
                <a:off x="5678424" y="5306138"/>
                <a:ext cx="443070" cy="46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24" y="5306138"/>
                <a:ext cx="443070" cy="468270"/>
              </a:xfrm>
              <a:prstGeom prst="rect">
                <a:avLst/>
              </a:prstGeom>
              <a:blipFill>
                <a:blip r:embed="rId9"/>
                <a:stretch>
                  <a:fillRect t="-9091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FC3691BC-04D1-40FA-9A8D-130CEBC2C9CF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1570073" y="5536971"/>
            <a:ext cx="450523" cy="36418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36BEFEC6-383B-40ED-AA58-7183466B8A9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1590015" y="5901153"/>
            <a:ext cx="430581" cy="43606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FACD891-DABA-4CB3-A530-70822D522623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5218144" y="5540273"/>
            <a:ext cx="460280" cy="360880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FEE5945-5B93-4C8B-94B5-D5F00A961A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218144" y="5901153"/>
            <a:ext cx="439537" cy="488650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FB3AB99-D089-4858-8F1E-920ADA7D6672}"/>
              </a:ext>
            </a:extLst>
          </p:cNvPr>
          <p:cNvSpPr txBox="1"/>
          <p:nvPr/>
        </p:nvSpPr>
        <p:spPr>
          <a:xfrm>
            <a:off x="7186575" y="5478530"/>
            <a:ext cx="4716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Requires explicit objective function</a:t>
            </a:r>
            <a:br>
              <a:rPr lang="en-US" altLang="zh-CN" sz="2400" dirty="0"/>
            </a:br>
            <a:r>
              <a:rPr lang="en-US" altLang="zh-CN" sz="2400" dirty="0"/>
              <a:t>-&gt; </a:t>
            </a:r>
            <a:r>
              <a:rPr lang="en-US" sz="2400" dirty="0">
                <a:solidFill>
                  <a:schemeClr val="accent1"/>
                </a:solidFill>
              </a:rPr>
              <a:t>LIMITED CHOICES </a:t>
            </a:r>
            <a:r>
              <a:rPr lang="en-US" sz="2400" dirty="0"/>
              <a:t>for denoisers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A686914-A300-468E-A6C0-C161EBF6BF43}"/>
              </a:ext>
            </a:extLst>
          </p:cNvPr>
          <p:cNvSpPr txBox="1">
            <a:spLocks/>
          </p:cNvSpPr>
          <p:nvPr/>
        </p:nvSpPr>
        <p:spPr>
          <a:xfrm>
            <a:off x="749901" y="864973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Traditional Image Registration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/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93EB4FB-186A-4CB0-AACE-BDF1228E1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09844"/>
                <a:ext cx="44307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6D01E05-DA95-40C4-AD97-37B7FFCC02A7}"/>
              </a:ext>
            </a:extLst>
          </p:cNvPr>
          <p:cNvSpPr/>
          <p:nvPr/>
        </p:nvSpPr>
        <p:spPr>
          <a:xfrm>
            <a:off x="2020596" y="1724819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/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1822FE-CEDF-40DE-9AD3-951C001A4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1230326"/>
                <a:ext cx="42312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/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AA5F48-ED2F-4196-9C98-499F4497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75" y="1789573"/>
                <a:ext cx="470193" cy="461665"/>
              </a:xfrm>
              <a:prstGeom prst="rect">
                <a:avLst/>
              </a:prstGeom>
              <a:blipFill>
                <a:blip r:embed="rId12"/>
                <a:stretch>
                  <a:fillRect l="-2597" r="-1299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EB43E7F-67AB-4EA0-95D7-49BD8361D5BD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>
            <a:off x="1570073" y="1461159"/>
            <a:ext cx="450523" cy="548002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DFDB71CD-2E16-4252-A898-ED34607801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1590015" y="2009161"/>
            <a:ext cx="430581" cy="531516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FB8663-D137-4A11-AF8E-CED076CE5270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4143414" y="2009161"/>
            <a:ext cx="228461" cy="112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CB22853-99E6-4AB9-8670-FCE4E26E9D21}"/>
              </a:ext>
            </a:extLst>
          </p:cNvPr>
          <p:cNvSpPr/>
          <p:nvPr/>
        </p:nvSpPr>
        <p:spPr>
          <a:xfrm>
            <a:off x="6514507" y="1724819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75B915B-F30A-4E40-A5CA-976FF7F9AE8E}"/>
              </a:ext>
            </a:extLst>
          </p:cNvPr>
          <p:cNvSpPr/>
          <p:nvPr/>
        </p:nvSpPr>
        <p:spPr>
          <a:xfrm>
            <a:off x="6514507" y="3656810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0417F2A-43FC-4168-B93A-487F6DB2F0A0}"/>
              </a:ext>
            </a:extLst>
          </p:cNvPr>
          <p:cNvSpPr/>
          <p:nvPr/>
        </p:nvSpPr>
        <p:spPr>
          <a:xfrm>
            <a:off x="6514507" y="5608766"/>
            <a:ext cx="55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/>
              <a:t>→</a:t>
            </a:r>
            <a:endParaRPr lang="en-US" sz="320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45794E1-486B-40CC-A613-5ADCCD4C610F}"/>
              </a:ext>
            </a:extLst>
          </p:cNvPr>
          <p:cNvSpPr txBox="1">
            <a:spLocks/>
          </p:cNvSpPr>
          <p:nvPr/>
        </p:nvSpPr>
        <p:spPr>
          <a:xfrm>
            <a:off x="7186575" y="3627975"/>
            <a:ext cx="3073450" cy="72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May </a:t>
            </a:r>
            <a:r>
              <a:rPr lang="en-US" altLang="zh-CN" dirty="0">
                <a:solidFill>
                  <a:schemeClr val="accent1"/>
                </a:solidFill>
              </a:rPr>
              <a:t>NOT</a:t>
            </a:r>
            <a:r>
              <a:rPr lang="en-US" altLang="zh-CN" dirty="0">
                <a:solidFill>
                  <a:schemeClr val="tx1"/>
                </a:solidFill>
              </a:rPr>
              <a:t> converge to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OPTIMAL</a:t>
            </a:r>
            <a:r>
              <a:rPr lang="en-US" altLang="zh-CN" dirty="0">
                <a:solidFill>
                  <a:schemeClr val="tx1"/>
                </a:solidFill>
              </a:rPr>
              <a:t> solution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A98EBF2-7F6E-4744-A530-8B503EC34044}"/>
              </a:ext>
            </a:extLst>
          </p:cNvPr>
          <p:cNvSpPr txBox="1">
            <a:spLocks/>
          </p:cNvSpPr>
          <p:nvPr/>
        </p:nvSpPr>
        <p:spPr>
          <a:xfrm>
            <a:off x="7186575" y="1658671"/>
            <a:ext cx="4628544" cy="71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FAIL</a:t>
            </a:r>
            <a:r>
              <a:rPr lang="en-US" altLang="zh-CN" dirty="0">
                <a:solidFill>
                  <a:schemeClr val="tx1"/>
                </a:solidFill>
              </a:rPr>
              <a:t> for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accent1"/>
                </a:solidFill>
              </a:rPr>
              <a:t>SEVERE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NOISE-CORRUPTED</a:t>
            </a:r>
            <a:r>
              <a:rPr lang="en-US" altLang="zh-CN" dirty="0">
                <a:solidFill>
                  <a:schemeClr val="tx1"/>
                </a:solidFill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371825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24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81276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CN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2864897" y="4586253"/>
            <a:ext cx="18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convergence</a:t>
            </a:r>
            <a:endParaRPr lang="en-US" sz="2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blipFill>
                <a:blip r:embed="rId8"/>
                <a:stretch>
                  <a:fillRect l="-8333" t="-9211" r="-6354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/>
              <p:nvPr/>
            </p:nvSpPr>
            <p:spPr>
              <a:xfrm>
                <a:off x="670984" y="5829075"/>
                <a:ext cx="5094688" cy="1021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:  Source image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solidFill>
                      <a:schemeClr val="accent1"/>
                    </a:solidFill>
                  </a:rPr>
                  <a:t>: Target image</a:t>
                </a:r>
                <a:br>
                  <a:rPr lang="en-US" sz="2000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:  denoised target images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:  deformation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5829075"/>
                <a:ext cx="5094688" cy="1021242"/>
              </a:xfrm>
              <a:prstGeom prst="rect">
                <a:avLst/>
              </a:prstGeom>
              <a:blipFill>
                <a:blip r:embed="rId9"/>
                <a:stretch>
                  <a:fillRect l="-478" t="-297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A98CDF-21F5-451C-8F18-47DBCFB1062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526567" y="1689480"/>
            <a:ext cx="0" cy="826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blipFill>
                <a:blip r:embed="rId10"/>
                <a:stretch>
                  <a:fillRect l="-194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BB918-0C78-42B1-983D-915F2CC5C1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26567" y="2984134"/>
            <a:ext cx="0" cy="8769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FD356B-A530-49EE-AABF-5F7E2583648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2672" y="1689480"/>
            <a:ext cx="0" cy="7021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77A440-1C2A-4876-9286-7567AADCED9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332673" y="3185842"/>
            <a:ext cx="0" cy="675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23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2864897" y="4586253"/>
            <a:ext cx="18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convergence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blipFill>
                <a:blip r:embed="rId8"/>
                <a:stretch>
                  <a:fillRect l="-8333" t="-9211" r="-6354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/>
              <p:nvPr/>
            </p:nvSpPr>
            <p:spPr>
              <a:xfrm>
                <a:off x="670984" y="5829075"/>
                <a:ext cx="5094688" cy="1021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Source image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Target image</a:t>
                </a: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denoised target images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deformation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5829075"/>
                <a:ext cx="5094688" cy="1021242"/>
              </a:xfrm>
              <a:prstGeom prst="rect">
                <a:avLst/>
              </a:prstGeom>
              <a:blipFill>
                <a:blip r:embed="rId9"/>
                <a:stretch>
                  <a:fillRect l="-478" t="-297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A98CDF-21F5-451C-8F18-47DBCFB1062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526567" y="1689480"/>
            <a:ext cx="0" cy="826449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blipFill>
                <a:blip r:embed="rId10"/>
                <a:stretch>
                  <a:fillRect l="-194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BB918-0C78-42B1-983D-915F2CC5C1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26567" y="2984134"/>
            <a:ext cx="0" cy="87697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FD356B-A530-49EE-AABF-5F7E2583648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2672" y="1689480"/>
            <a:ext cx="0" cy="70212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77A440-1C2A-4876-9286-7567AADCED9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332673" y="3185842"/>
            <a:ext cx="0" cy="675267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040B73-EE9A-4545-A671-8E18DFA25DD8}"/>
              </a:ext>
            </a:extLst>
          </p:cNvPr>
          <p:cNvSpPr txBox="1"/>
          <p:nvPr/>
        </p:nvSpPr>
        <p:spPr>
          <a:xfrm>
            <a:off x="1416485" y="3351940"/>
            <a:ext cx="311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Plug-and-Play (PnP)</a:t>
            </a:r>
          </a:p>
        </p:txBody>
      </p:sp>
    </p:spTree>
    <p:extLst>
      <p:ext uri="{BB962C8B-B14F-4D97-AF65-F5344CB8AC3E}">
        <p14:creationId xmlns:p14="http://schemas.microsoft.com/office/powerpoint/2010/main" val="199368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1107382"/>
                <a:ext cx="3955179" cy="5820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8" y="3861109"/>
                <a:ext cx="3955179" cy="70105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56" y="2717572"/>
                <a:ext cx="606833" cy="468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2391601"/>
                <a:ext cx="132337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2864897" y="4586253"/>
            <a:ext cx="18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convergence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24635" y="4610619"/>
                <a:ext cx="63350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2" y="5063572"/>
                <a:ext cx="584775" cy="468270"/>
              </a:xfrm>
              <a:prstGeom prst="rect">
                <a:avLst/>
              </a:prstGeom>
              <a:blipFill>
                <a:blip r:embed="rId8"/>
                <a:stretch>
                  <a:fillRect l="-8333" t="-9211" r="-6354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/>
              <p:nvPr/>
            </p:nvSpPr>
            <p:spPr>
              <a:xfrm>
                <a:off x="670984" y="5572525"/>
                <a:ext cx="5094688" cy="1021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Source image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Target image</a:t>
                </a: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denoised target images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 deformation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9D02A-CB64-4268-BE32-2B772B93B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4" y="5572525"/>
                <a:ext cx="5094688" cy="1021242"/>
              </a:xfrm>
              <a:prstGeom prst="rect">
                <a:avLst/>
              </a:prstGeom>
              <a:blipFill>
                <a:blip r:embed="rId9"/>
                <a:stretch>
                  <a:fillRect l="-478" t="-297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A98CDF-21F5-451C-8F18-47DBCFB1062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526567" y="1689480"/>
            <a:ext cx="0" cy="826449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647" y="2515929"/>
                <a:ext cx="631840" cy="468205"/>
              </a:xfrm>
              <a:prstGeom prst="rect">
                <a:avLst/>
              </a:prstGeom>
              <a:blipFill>
                <a:blip r:embed="rId10"/>
                <a:stretch>
                  <a:fillRect l="-194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BB918-0C78-42B1-983D-915F2CC5C12D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26567" y="2984134"/>
            <a:ext cx="0" cy="876975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FD356B-A530-49EE-AABF-5F7E25836485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2672" y="1689480"/>
            <a:ext cx="0" cy="70212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77A440-1C2A-4876-9286-7567AADCED9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332673" y="3185842"/>
            <a:ext cx="0" cy="675267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4040B73-EE9A-4545-A671-8E18DFA25DD8}"/>
              </a:ext>
            </a:extLst>
          </p:cNvPr>
          <p:cNvSpPr txBox="1"/>
          <p:nvPr/>
        </p:nvSpPr>
        <p:spPr>
          <a:xfrm>
            <a:off x="1416485" y="3351940"/>
            <a:ext cx="311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Plug-and-Play (PnP)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1CECBD-8A99-4A33-B7E0-9C3E3C038F58}"/>
              </a:ext>
            </a:extLst>
          </p:cNvPr>
          <p:cNvSpPr/>
          <p:nvPr/>
        </p:nvSpPr>
        <p:spPr>
          <a:xfrm>
            <a:off x="7286271" y="1723163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38A4E4-22E5-4DB0-9AA5-E6D0AF2599D6}"/>
              </a:ext>
            </a:extLst>
          </p:cNvPr>
          <p:cNvSpPr/>
          <p:nvPr/>
        </p:nvSpPr>
        <p:spPr>
          <a:xfrm>
            <a:off x="7548659" y="1675596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/>
                </a:solidFill>
              </a:rPr>
              <a:t>TV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99AEF-8EED-4942-BA9A-5EC7BD7D4ED7}"/>
              </a:ext>
            </a:extLst>
          </p:cNvPr>
          <p:cNvSpPr txBox="1"/>
          <p:nvPr/>
        </p:nvSpPr>
        <p:spPr>
          <a:xfrm>
            <a:off x="9125681" y="1617000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✔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C38135-98AB-41C7-8343-DFAB20651AED}"/>
              </a:ext>
            </a:extLst>
          </p:cNvPr>
          <p:cNvSpPr/>
          <p:nvPr/>
        </p:nvSpPr>
        <p:spPr>
          <a:xfrm>
            <a:off x="7286271" y="2130970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D58E75-8F7D-4371-9382-28DFF1E04D69}"/>
              </a:ext>
            </a:extLst>
          </p:cNvPr>
          <p:cNvSpPr/>
          <p:nvPr/>
        </p:nvSpPr>
        <p:spPr>
          <a:xfrm>
            <a:off x="7548659" y="2083404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/>
                </a:solidFill>
              </a:rPr>
              <a:t>TGV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26303-A5E4-4992-8051-B32A1D7C58D1}"/>
              </a:ext>
            </a:extLst>
          </p:cNvPr>
          <p:cNvSpPr txBox="1"/>
          <p:nvPr/>
        </p:nvSpPr>
        <p:spPr>
          <a:xfrm>
            <a:off x="9125681" y="2024808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✔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28613DD-8E8F-43D9-94E5-A3633E106182}"/>
              </a:ext>
            </a:extLst>
          </p:cNvPr>
          <p:cNvSpPr/>
          <p:nvPr/>
        </p:nvSpPr>
        <p:spPr>
          <a:xfrm>
            <a:off x="7286271" y="2525870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6B268E3-1459-4945-A5F3-9694F10BE413}"/>
              </a:ext>
            </a:extLst>
          </p:cNvPr>
          <p:cNvSpPr/>
          <p:nvPr/>
        </p:nvSpPr>
        <p:spPr>
          <a:xfrm>
            <a:off x="7548659" y="2478305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/>
                </a:solidFill>
              </a:rPr>
              <a:t>BM3D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EEA73F-17CC-4939-ACFA-887BB43E5DF7}"/>
              </a:ext>
            </a:extLst>
          </p:cNvPr>
          <p:cNvSpPr txBox="1"/>
          <p:nvPr/>
        </p:nvSpPr>
        <p:spPr>
          <a:xfrm>
            <a:off x="9125681" y="2419709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✔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0A5D83-F11D-4995-A6DD-3BE14356156C}"/>
              </a:ext>
            </a:extLst>
          </p:cNvPr>
          <p:cNvSpPr/>
          <p:nvPr/>
        </p:nvSpPr>
        <p:spPr>
          <a:xfrm>
            <a:off x="7286271" y="2896016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F4B339-123A-4433-AC1C-6B07E2F205D4}"/>
              </a:ext>
            </a:extLst>
          </p:cNvPr>
          <p:cNvSpPr/>
          <p:nvPr/>
        </p:nvSpPr>
        <p:spPr>
          <a:xfrm>
            <a:off x="7548659" y="2848449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</a:rPr>
              <a:t>Neural Network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4E2C1A-15F9-48A2-BE7B-8E316B058682}"/>
              </a:ext>
            </a:extLst>
          </p:cNvPr>
          <p:cNvSpPr txBox="1"/>
          <p:nvPr/>
        </p:nvSpPr>
        <p:spPr>
          <a:xfrm>
            <a:off x="9125681" y="2789853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✔</a:t>
            </a:r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4F0EC4-3458-463F-9CFD-4D3F46A58D5B}"/>
              </a:ext>
            </a:extLst>
          </p:cNvPr>
          <p:cNvGrpSpPr/>
          <p:nvPr/>
        </p:nvGrpSpPr>
        <p:grpSpPr>
          <a:xfrm rot="5400000">
            <a:off x="10026205" y="4857735"/>
            <a:ext cx="1572272" cy="282818"/>
            <a:chOff x="27489666" y="11601371"/>
            <a:chExt cx="2001394" cy="36000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A88B90-A93A-43BF-AD1E-EC838C577259}"/>
                </a:ext>
              </a:extLst>
            </p:cNvPr>
            <p:cNvSpPr/>
            <p:nvPr/>
          </p:nvSpPr>
          <p:spPr>
            <a:xfrm>
              <a:off x="28023876" y="11601371"/>
              <a:ext cx="360008" cy="36000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7D392EB-0B0D-4B44-B0C1-2EE856E34B0D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 rot="16200000">
              <a:off x="28937471" y="11227786"/>
              <a:ext cx="1" cy="1107177"/>
            </a:xfrm>
            <a:prstGeom prst="line">
              <a:avLst/>
            </a:prstGeom>
            <a:ln w="285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615A2EA-5716-42FB-9B8B-B2217F49BB30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rot="16200000" flipH="1">
              <a:off x="27756769" y="11514268"/>
              <a:ext cx="4" cy="534210"/>
            </a:xfrm>
            <a:prstGeom prst="line">
              <a:avLst/>
            </a:prstGeom>
            <a:ln w="285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7F155C3-E5E7-4C15-856A-9E458C67F073}"/>
              </a:ext>
            </a:extLst>
          </p:cNvPr>
          <p:cNvSpPr txBox="1"/>
          <p:nvPr/>
        </p:nvSpPr>
        <p:spPr>
          <a:xfrm>
            <a:off x="10812341" y="5504336"/>
            <a:ext cx="73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accent1"/>
                </a:solidFill>
              </a:rPr>
              <a:t>WORK</a:t>
            </a:r>
            <a:endParaRPr lang="en-US" sz="1600" b="1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D9B421-12E0-406A-9329-98BC9DA024F6}"/>
              </a:ext>
            </a:extLst>
          </p:cNvPr>
          <p:cNvSpPr txBox="1"/>
          <p:nvPr/>
        </p:nvSpPr>
        <p:spPr>
          <a:xfrm>
            <a:off x="10822502" y="4151350"/>
            <a:ext cx="73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</a:rPr>
              <a:t>WORK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C46965-F265-45E8-B876-EB1D0AB9EC8F}"/>
              </a:ext>
            </a:extLst>
          </p:cNvPr>
          <p:cNvGrpSpPr/>
          <p:nvPr/>
        </p:nvGrpSpPr>
        <p:grpSpPr>
          <a:xfrm>
            <a:off x="10359071" y="1802218"/>
            <a:ext cx="878776" cy="1320053"/>
            <a:chOff x="23250207" y="11490595"/>
            <a:chExt cx="1356928" cy="203830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B57CAEE-4F04-422C-AB34-7BB241CF9405}"/>
                </a:ext>
              </a:extLst>
            </p:cNvPr>
            <p:cNvSpPr/>
            <p:nvPr/>
          </p:nvSpPr>
          <p:spPr>
            <a:xfrm>
              <a:off x="23250207" y="12438125"/>
              <a:ext cx="596533" cy="109077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45276A5-47EE-44B0-B60D-D193A7662BA5}"/>
                </a:ext>
              </a:extLst>
            </p:cNvPr>
            <p:cNvSpPr/>
            <p:nvPr/>
          </p:nvSpPr>
          <p:spPr>
            <a:xfrm>
              <a:off x="24010602" y="11490595"/>
              <a:ext cx="596533" cy="203830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DE60A854-53C3-4373-995E-4B2EAD3C16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7634043" y="4305587"/>
            <a:ext cx="1532752" cy="153275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0396C5B-80BD-4D56-A094-1CD92E76466E}"/>
              </a:ext>
            </a:extLst>
          </p:cNvPr>
          <p:cNvSpPr/>
          <p:nvPr/>
        </p:nvSpPr>
        <p:spPr>
          <a:xfrm>
            <a:off x="7070367" y="3167726"/>
            <a:ext cx="25859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Flexible to </a:t>
            </a:r>
            <a:br>
              <a:rPr lang="en-US" altLang="zh-CN" sz="2400" dirty="0">
                <a:solidFill>
                  <a:schemeClr val="accent1"/>
                </a:solidFill>
              </a:rPr>
            </a:br>
            <a:r>
              <a:rPr lang="en-US" altLang="zh-CN" sz="2400" dirty="0">
                <a:solidFill>
                  <a:schemeClr val="accent1"/>
                </a:solidFill>
              </a:rPr>
              <a:t>CHOOSE DENOISER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2B7DF4-D923-44B5-99B0-372479C3AE70}"/>
              </a:ext>
            </a:extLst>
          </p:cNvPr>
          <p:cNvSpPr/>
          <p:nvPr/>
        </p:nvSpPr>
        <p:spPr>
          <a:xfrm>
            <a:off x="7537042" y="5833315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chemeClr val="accent1"/>
                </a:solidFill>
              </a:rPr>
              <a:t>Simple to</a:t>
            </a:r>
            <a:br>
              <a:rPr lang="en-US" altLang="zh-CN" sz="2400">
                <a:solidFill>
                  <a:schemeClr val="accent1"/>
                </a:solidFill>
              </a:rPr>
            </a:br>
            <a:r>
              <a:rPr lang="en-US" altLang="zh-CN" sz="2400">
                <a:solidFill>
                  <a:schemeClr val="accent1"/>
                </a:solidFill>
              </a:rPr>
              <a:t>IMPLEMENT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1D4CD-148F-4299-9E0E-0F2957AF3A78}"/>
              </a:ext>
            </a:extLst>
          </p:cNvPr>
          <p:cNvSpPr/>
          <p:nvPr/>
        </p:nvSpPr>
        <p:spPr>
          <a:xfrm>
            <a:off x="10257377" y="5890478"/>
            <a:ext cx="1062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chemeClr val="accent1"/>
                </a:solidFill>
              </a:rPr>
              <a:t>Easy to</a:t>
            </a:r>
            <a:br>
              <a:rPr lang="en-US" altLang="zh-CN" sz="2400">
                <a:solidFill>
                  <a:schemeClr val="accent1"/>
                </a:solidFill>
              </a:rPr>
            </a:br>
            <a:r>
              <a:rPr lang="en-US" altLang="zh-CN" sz="2400">
                <a:solidFill>
                  <a:schemeClr val="accent1"/>
                </a:solidFill>
              </a:rPr>
              <a:t>TUNE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23BFE9-AE44-4863-9A2A-0B91F39FFB1C}"/>
              </a:ext>
            </a:extLst>
          </p:cNvPr>
          <p:cNvSpPr/>
          <p:nvPr/>
        </p:nvSpPr>
        <p:spPr>
          <a:xfrm>
            <a:off x="9789913" y="3167726"/>
            <a:ext cx="2123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Better</a:t>
            </a:r>
            <a:br>
              <a:rPr lang="en-US" altLang="zh-CN" sz="2400" dirty="0">
                <a:solidFill>
                  <a:schemeClr val="accent1"/>
                </a:solidFill>
              </a:rPr>
            </a:br>
            <a:r>
              <a:rPr lang="en-US" altLang="zh-CN" sz="2400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3CC7E515-712C-4F03-8FFD-472FA144A6CE}"/>
              </a:ext>
            </a:extLst>
          </p:cNvPr>
          <p:cNvSpPr txBox="1">
            <a:spLocks/>
          </p:cNvSpPr>
          <p:nvPr/>
        </p:nvSpPr>
        <p:spPr>
          <a:xfrm>
            <a:off x="6444044" y="1004261"/>
            <a:ext cx="4298349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2110453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denoising-registration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068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denoising-registration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8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8"/>
                <a:ext cx="4196598" cy="585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26D7A0-C2D2-4997-8F6D-AD7A6B0B6158}"/>
              </a:ext>
            </a:extLst>
          </p:cNvPr>
          <p:cNvSpPr/>
          <p:nvPr/>
        </p:nvSpPr>
        <p:spPr>
          <a:xfrm>
            <a:off x="1228725" y="3494210"/>
            <a:ext cx="3763121" cy="786215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BF707-70D8-4432-9EAC-987C2374B782}"/>
              </a:ext>
            </a:extLst>
          </p:cNvPr>
          <p:cNvSpPr/>
          <p:nvPr/>
        </p:nvSpPr>
        <p:spPr>
          <a:xfrm>
            <a:off x="870805" y="4359235"/>
            <a:ext cx="3878589" cy="551806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F0A5D-5E73-4947-9AA5-494C55275E48}"/>
              </a:ext>
            </a:extLst>
          </p:cNvPr>
          <p:cNvSpPr txBox="1"/>
          <p:nvPr/>
        </p:nvSpPr>
        <p:spPr>
          <a:xfrm>
            <a:off x="5863010" y="3656484"/>
            <a:ext cx="167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Registration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7713C-EA25-436A-B62A-348D12E69316}"/>
              </a:ext>
            </a:extLst>
          </p:cNvPr>
          <p:cNvSpPr txBox="1"/>
          <p:nvPr/>
        </p:nvSpPr>
        <p:spPr>
          <a:xfrm>
            <a:off x="5863010" y="440430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Denoising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965E22-1175-453F-BE58-02EECFD4384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991846" y="3887317"/>
            <a:ext cx="871164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D4E23B-0614-4573-AAC8-974A8E83A9F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749394" y="4635138"/>
            <a:ext cx="11136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27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3" y="282875"/>
            <a:ext cx="11487665" cy="582098"/>
          </a:xfrm>
        </p:spPr>
        <p:txBody>
          <a:bodyPr/>
          <a:lstStyle/>
          <a:p>
            <a:r>
              <a:rPr lang="en-US"/>
              <a:t>Motion Correction</a:t>
            </a:r>
            <a:r>
              <a:rPr lang="en-US" altLang="zh-CN"/>
              <a:t> for </a:t>
            </a:r>
            <a:r>
              <a:rPr lang="en-US"/>
              <a:t>DW-MRI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88" y="1250017"/>
            <a:ext cx="2046034" cy="20460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18" y="1250017"/>
            <a:ext cx="2046034" cy="204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Pregnant lady">
            <a:extLst>
              <a:ext uri="{FF2B5EF4-FFF2-40B4-BE49-F238E27FC236}">
                <a16:creationId xmlns:a16="http://schemas.microsoft.com/office/drawing/2014/main" id="{DD51AE56-50F0-4D1E-B448-E10891C75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576" y="1522728"/>
            <a:ext cx="1104499" cy="110449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1ED30BD-C791-4BF2-A335-23EFD15A668E}"/>
              </a:ext>
            </a:extLst>
          </p:cNvPr>
          <p:cNvSpPr/>
          <p:nvPr/>
        </p:nvSpPr>
        <p:spPr>
          <a:xfrm>
            <a:off x="327453" y="2627227"/>
            <a:ext cx="1272747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85302-2805-460A-B71F-5F67154CA6C9}"/>
              </a:ext>
            </a:extLst>
          </p:cNvPr>
          <p:cNvSpPr txBox="1"/>
          <p:nvPr/>
        </p:nvSpPr>
        <p:spPr>
          <a:xfrm rot="5400000">
            <a:off x="4432863" y="4062779"/>
            <a:ext cx="580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7228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142474" y="3658243"/>
                <a:ext cx="3280701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74" y="3658243"/>
                <a:ext cx="3280701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142474" y="4449358"/>
                <a:ext cx="3849225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74" y="4449358"/>
                <a:ext cx="3849225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Formulated as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proximal algorithm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802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142474" y="3658243"/>
                <a:ext cx="3280701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74" y="3658243"/>
                <a:ext cx="3280701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142474" y="4449358"/>
                <a:ext cx="3849225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74" y="4449358"/>
                <a:ext cx="3849225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Formulated as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proximal algorithm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06D820B4-C40F-4754-8264-57BB25DB1D7F}"/>
              </a:ext>
            </a:extLst>
          </p:cNvPr>
          <p:cNvSpPr/>
          <p:nvPr/>
        </p:nvSpPr>
        <p:spPr>
          <a:xfrm>
            <a:off x="8991699" y="3905625"/>
            <a:ext cx="161826" cy="92355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4E8CA-EF5E-47F2-9C56-607000B5D2F0}"/>
              </a:ext>
            </a:extLst>
          </p:cNvPr>
          <p:cNvSpPr txBox="1"/>
          <p:nvPr/>
        </p:nvSpPr>
        <p:spPr>
          <a:xfrm>
            <a:off x="9305594" y="3730007"/>
            <a:ext cx="193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Iteratively repeat until converge</a:t>
            </a:r>
            <a:r>
              <a:rPr lang="en-US" altLang="zh-CN" sz="2400" dirty="0">
                <a:solidFill>
                  <a:schemeClr val="accent1"/>
                </a:solidFill>
              </a:rPr>
              <a:t>nce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671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  <a:blipFill>
                <a:blip r:embed="rId5"/>
                <a:stretch>
                  <a:fillRect l="-1435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Formulated as </a:t>
            </a:r>
            <a:br>
              <a:rPr lang="en-US" sz="2800" dirty="0"/>
            </a:br>
            <a:r>
              <a:rPr lang="en-US" sz="2800" dirty="0"/>
              <a:t>proximal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8423175" y="1799129"/>
            <a:ext cx="26908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</a:rPr>
              <a:t>REPLACE </a:t>
            </a:r>
            <a:br>
              <a:rPr lang="en-US" altLang="zh-CN" sz="2800" b="1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Formulated as </a:t>
            </a:r>
            <a:br>
              <a:rPr lang="en-US" altLang="zh-CN" sz="2800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PnP algorithm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/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/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  <a:blipFill>
                <a:blip r:embed="rId8"/>
                <a:stretch>
                  <a:fillRect l="-1382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51B486-1150-4FE5-8FD1-D5A9C1F3FF2F}"/>
              </a:ext>
            </a:extLst>
          </p:cNvPr>
          <p:cNvSpPr/>
          <p:nvPr/>
        </p:nvSpPr>
        <p:spPr>
          <a:xfrm>
            <a:off x="5348146" y="4483700"/>
            <a:ext cx="1300665" cy="39639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D8FF0-A00C-4725-8C36-BF9182503542}"/>
              </a:ext>
            </a:extLst>
          </p:cNvPr>
          <p:cNvSpPr txBox="1"/>
          <p:nvPr/>
        </p:nvSpPr>
        <p:spPr>
          <a:xfrm>
            <a:off x="6644948" y="4716622"/>
            <a:ext cx="1915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Replace with arbitrary denoiser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7C46C9-6B7A-4E2D-9383-BE7DE6210B28}"/>
              </a:ext>
            </a:extLst>
          </p:cNvPr>
          <p:cNvCxnSpPr>
            <a:cxnSpLocks/>
            <a:stCxn id="67" idx="3"/>
            <a:endCxn id="28" idx="1"/>
          </p:cNvCxnSpPr>
          <p:nvPr/>
        </p:nvCxnSpPr>
        <p:spPr>
          <a:xfrm>
            <a:off x="6621378" y="4681899"/>
            <a:ext cx="2123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793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  <a:blipFill>
                <a:blip r:embed="rId5"/>
                <a:stretch>
                  <a:fillRect l="-1435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Formulated as </a:t>
            </a:r>
            <a:br>
              <a:rPr lang="en-US" sz="2800" dirty="0"/>
            </a:br>
            <a:r>
              <a:rPr lang="en-US" sz="2800" dirty="0"/>
              <a:t>proximal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8423175" y="1799129"/>
            <a:ext cx="26908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</a:rPr>
              <a:t>REPLACE </a:t>
            </a:r>
            <a:br>
              <a:rPr lang="en-US" altLang="zh-CN" sz="2800" b="1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Formulated as </a:t>
            </a:r>
            <a:br>
              <a:rPr lang="en-US" altLang="zh-CN" sz="2800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PnP algorithm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/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/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  <a:blipFill>
                <a:blip r:embed="rId8"/>
                <a:stretch>
                  <a:fillRect l="-1382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51B486-1150-4FE5-8FD1-D5A9C1F3FF2F}"/>
              </a:ext>
            </a:extLst>
          </p:cNvPr>
          <p:cNvSpPr/>
          <p:nvPr/>
        </p:nvSpPr>
        <p:spPr>
          <a:xfrm>
            <a:off x="5348146" y="4483700"/>
            <a:ext cx="1300665" cy="39639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D8FF0-A00C-4725-8C36-BF9182503542}"/>
              </a:ext>
            </a:extLst>
          </p:cNvPr>
          <p:cNvSpPr txBox="1"/>
          <p:nvPr/>
        </p:nvSpPr>
        <p:spPr>
          <a:xfrm>
            <a:off x="6644948" y="4716622"/>
            <a:ext cx="1915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Replace with arbitrary denoiser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7C46C9-6B7A-4E2D-9383-BE7DE6210B28}"/>
              </a:ext>
            </a:extLst>
          </p:cNvPr>
          <p:cNvCxnSpPr>
            <a:cxnSpLocks/>
            <a:stCxn id="67" idx="3"/>
            <a:endCxn id="28" idx="1"/>
          </p:cNvCxnSpPr>
          <p:nvPr/>
        </p:nvCxnSpPr>
        <p:spPr>
          <a:xfrm>
            <a:off x="6621378" y="4681899"/>
            <a:ext cx="2123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83124740-8352-4A30-974B-6D37CA8861DB}"/>
              </a:ext>
            </a:extLst>
          </p:cNvPr>
          <p:cNvSpPr/>
          <p:nvPr/>
        </p:nvSpPr>
        <p:spPr>
          <a:xfrm>
            <a:off x="10177239" y="3849495"/>
            <a:ext cx="161826" cy="92355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077BDF-4996-4D0B-B400-87C0AE5F9624}"/>
              </a:ext>
            </a:extLst>
          </p:cNvPr>
          <p:cNvSpPr txBox="1"/>
          <p:nvPr/>
        </p:nvSpPr>
        <p:spPr>
          <a:xfrm>
            <a:off x="10442916" y="3673877"/>
            <a:ext cx="1934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Iteratively repeat until converge</a:t>
            </a:r>
            <a:r>
              <a:rPr lang="en-US" altLang="zh-CN" sz="2400" dirty="0">
                <a:solidFill>
                  <a:schemeClr val="accent1"/>
                </a:solidFill>
              </a:rPr>
              <a:t>nce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443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Mathematical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" y="3472652"/>
                <a:ext cx="5130184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714" y="3658243"/>
                <a:ext cx="1328097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146" y="4451066"/>
                <a:ext cx="1273232" cy="461665"/>
              </a:xfrm>
              <a:prstGeom prst="rect">
                <a:avLst/>
              </a:prstGeom>
              <a:blipFill>
                <a:blip r:embed="rId5"/>
                <a:stretch>
                  <a:fillRect l="-1435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4809206" y="1799129"/>
            <a:ext cx="32921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SPLIT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Formulated as </a:t>
            </a:r>
            <a:br>
              <a:rPr lang="en-US" sz="2800" dirty="0"/>
            </a:br>
            <a:r>
              <a:rPr lang="en-US" sz="2800" dirty="0"/>
              <a:t>proximal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8423175" y="1799129"/>
            <a:ext cx="26908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</a:rPr>
              <a:t>REPLACE </a:t>
            </a:r>
            <a:br>
              <a:rPr lang="en-US" altLang="zh-CN" sz="2800" b="1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Formulated as </a:t>
            </a:r>
            <a:br>
              <a:rPr lang="en-US" altLang="zh-CN" sz="2800" dirty="0">
                <a:solidFill>
                  <a:schemeClr val="accent1"/>
                </a:solidFill>
              </a:rPr>
            </a:br>
            <a:r>
              <a:rPr lang="en-US" altLang="zh-CN" sz="2800" dirty="0">
                <a:solidFill>
                  <a:schemeClr val="accent1"/>
                </a:solidFill>
              </a:rPr>
              <a:t>PnP algorithm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749901" y="1799129"/>
            <a:ext cx="38023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JOINT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denoising-registration </a:t>
            </a:r>
            <a:br>
              <a:rPr lang="en-US" sz="2800" dirty="0"/>
            </a:br>
            <a:r>
              <a:rPr lang="en-US" sz="2800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/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EC193A-D14E-4C88-93F4-4F21F47FD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" y="4342397"/>
                <a:ext cx="4196598" cy="585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/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egister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03C10E-EC7B-4D98-81E8-8EADC0D11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3689987"/>
                <a:ext cx="132809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/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5B04494-6ECA-452B-9C6B-A0564DE5E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292" y="4451066"/>
                <a:ext cx="1328096" cy="461665"/>
              </a:xfrm>
              <a:prstGeom prst="rect">
                <a:avLst/>
              </a:prstGeom>
              <a:blipFill>
                <a:blip r:embed="rId8"/>
                <a:stretch>
                  <a:fillRect l="-1382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51B486-1150-4FE5-8FD1-D5A9C1F3FF2F}"/>
              </a:ext>
            </a:extLst>
          </p:cNvPr>
          <p:cNvSpPr/>
          <p:nvPr/>
        </p:nvSpPr>
        <p:spPr>
          <a:xfrm>
            <a:off x="5348146" y="4483700"/>
            <a:ext cx="1300665" cy="396396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7C46C9-6B7A-4E2D-9383-BE7DE6210B2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644948" y="4681898"/>
            <a:ext cx="2100344" cy="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A39239-F834-4FC8-80A5-B1DE656C87DA}"/>
              </a:ext>
            </a:extLst>
          </p:cNvPr>
          <p:cNvSpPr/>
          <p:nvPr/>
        </p:nvSpPr>
        <p:spPr>
          <a:xfrm>
            <a:off x="8772723" y="4483700"/>
            <a:ext cx="1300665" cy="39639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12A8F59-8FFE-48D7-93DE-CC985A28DC3A}"/>
              </a:ext>
            </a:extLst>
          </p:cNvPr>
          <p:cNvCxnSpPr>
            <a:cxnSpLocks/>
            <a:stCxn id="28" idx="2"/>
            <a:endCxn id="31" idx="2"/>
          </p:cNvCxnSpPr>
          <p:nvPr/>
        </p:nvCxnSpPr>
        <p:spPr>
          <a:xfrm rot="5400000" flipH="1">
            <a:off x="6108875" y="1612266"/>
            <a:ext cx="1690" cy="6599240"/>
          </a:xfrm>
          <a:prstGeom prst="bentConnector3">
            <a:avLst>
              <a:gd name="adj1" fmla="val -715784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478860-970E-4E9D-AF31-ABC45599F520}"/>
              </a:ext>
            </a:extLst>
          </p:cNvPr>
          <p:cNvSpPr txBox="1"/>
          <p:nvPr/>
        </p:nvSpPr>
        <p:spPr>
          <a:xfrm>
            <a:off x="4238987" y="5617682"/>
            <a:ext cx="333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Specifying an image prior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13A319D-FD46-4239-B995-DA6C1CD3A48C}"/>
              </a:ext>
            </a:extLst>
          </p:cNvPr>
          <p:cNvSpPr/>
          <p:nvPr/>
        </p:nvSpPr>
        <p:spPr>
          <a:xfrm>
            <a:off x="870805" y="4359235"/>
            <a:ext cx="3878589" cy="55180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61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35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81276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68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AC23E83-0009-4CD1-934A-91E6D992D946}"/>
              </a:ext>
            </a:extLst>
          </p:cNvPr>
          <p:cNvSpPr/>
          <p:nvPr/>
        </p:nvSpPr>
        <p:spPr>
          <a:xfrm>
            <a:off x="2183461" y="4714673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5887" y="864973"/>
            <a:ext cx="4846683" cy="5191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C17B3-5A0E-412A-8C24-B8F48EA79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771" y="1413734"/>
            <a:ext cx="4407143" cy="454025"/>
          </a:xfrm>
        </p:spPr>
        <p:txBody>
          <a:bodyPr/>
          <a:lstStyle/>
          <a:p>
            <a:r>
              <a:rPr lang="en-US" sz="2800" dirty="0"/>
              <a:t>2D synthetic images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5629DA-95D0-4CE9-AE7B-AB3B02CF733A}"/>
              </a:ext>
            </a:extLst>
          </p:cNvPr>
          <p:cNvSpPr txBox="1">
            <a:spLocks/>
          </p:cNvSpPr>
          <p:nvPr/>
        </p:nvSpPr>
        <p:spPr>
          <a:xfrm>
            <a:off x="5311484" y="885213"/>
            <a:ext cx="5463143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Algorithm Setting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CA378E0-3B36-4F5F-BEFE-F60D40777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38" y="1959382"/>
            <a:ext cx="1154672" cy="1154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69B546-70F8-45CD-99FB-57DA35496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16" y="1962154"/>
            <a:ext cx="1149684" cy="1154673"/>
          </a:xfrm>
          <a:prstGeom prst="rect">
            <a:avLst/>
          </a:prstGeom>
        </p:spPr>
      </p:pic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6" y="5596203"/>
            <a:ext cx="1059682" cy="1059682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6" y="4270120"/>
            <a:ext cx="1059682" cy="1059682"/>
          </a:xfrm>
          <a:prstGeom prst="rect">
            <a:avLst/>
          </a:prstGeom>
        </p:spPr>
      </p:pic>
      <p:pic>
        <p:nvPicPr>
          <p:cNvPr id="20" name="Picture 19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68AAB163-E1C3-45DB-9E0B-42E4B4A5C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74" y="5793622"/>
            <a:ext cx="862263" cy="862263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1" name="Picture 20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8689453C-A08B-493E-9673-2C2DA61F3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75" y="4436257"/>
            <a:ext cx="862262" cy="86226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6A0013-CA98-4B3F-9FA3-C334AA0C6546}"/>
              </a:ext>
            </a:extLst>
          </p:cNvPr>
          <p:cNvSpPr txBox="1">
            <a:spLocks/>
          </p:cNvSpPr>
          <p:nvPr/>
        </p:nvSpPr>
        <p:spPr>
          <a:xfrm>
            <a:off x="5585368" y="1387615"/>
            <a:ext cx="6718462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Registration</a:t>
            </a:r>
          </a:p>
          <a:p>
            <a:pPr lvl="1"/>
            <a:r>
              <a:rPr lang="en-US" sz="2800" dirty="0"/>
              <a:t>Fourier-approximated Lie Algebras for Shooting (FLASH)</a:t>
            </a:r>
            <a:r>
              <a:rPr lang="en-US" sz="2400" baseline="30000" dirty="0"/>
              <a:t>[1]</a:t>
            </a:r>
          </a:p>
          <a:p>
            <a:r>
              <a:rPr lang="en-US" sz="2800" dirty="0"/>
              <a:t>Denoising</a:t>
            </a:r>
          </a:p>
          <a:p>
            <a:pPr lvl="1"/>
            <a:r>
              <a:rPr lang="en-US" sz="2800" dirty="0"/>
              <a:t>Total variation (TV)</a:t>
            </a:r>
            <a:r>
              <a:rPr lang="en-US" sz="2400" baseline="30000" dirty="0"/>
              <a:t>[2]</a:t>
            </a:r>
          </a:p>
          <a:p>
            <a:pPr lvl="1"/>
            <a:r>
              <a:rPr lang="en-US" sz="2800" dirty="0"/>
              <a:t>Total generalized variation (TGV)</a:t>
            </a:r>
            <a:r>
              <a:rPr lang="en-US" sz="2400" baseline="30000" dirty="0"/>
              <a:t>[3]</a:t>
            </a:r>
          </a:p>
          <a:p>
            <a:pPr lvl="1"/>
            <a:r>
              <a:rPr lang="en-US" sz="2800" dirty="0"/>
              <a:t>Block-matching and 3D filtering (BM3D)</a:t>
            </a:r>
            <a:r>
              <a:rPr lang="en-US" sz="2400" baseline="30000" dirty="0"/>
              <a:t>[4]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38ACB9-88A8-42D4-9461-40ACE6B4A1FC}"/>
              </a:ext>
            </a:extLst>
          </p:cNvPr>
          <p:cNvGrpSpPr/>
          <p:nvPr/>
        </p:nvGrpSpPr>
        <p:grpSpPr>
          <a:xfrm>
            <a:off x="2553441" y="4726182"/>
            <a:ext cx="727421" cy="478517"/>
            <a:chOff x="7435419" y="4093013"/>
            <a:chExt cx="1053532" cy="6930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FEB60B-1087-40DD-A3A8-A6520CCEFE43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E162B3-AE0F-4E35-8522-AF46CBE7F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FBD44C-575E-402F-959F-ADFEEB0D0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F0441A-92E9-499F-885F-2BA35D472C77}"/>
              </a:ext>
            </a:extLst>
          </p:cNvPr>
          <p:cNvSpPr/>
          <p:nvPr/>
        </p:nvSpPr>
        <p:spPr>
          <a:xfrm>
            <a:off x="2173287" y="6065997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037A8E-EDA8-4A3F-9591-A1D8D6959124}"/>
              </a:ext>
            </a:extLst>
          </p:cNvPr>
          <p:cNvGrpSpPr/>
          <p:nvPr/>
        </p:nvGrpSpPr>
        <p:grpSpPr>
          <a:xfrm>
            <a:off x="2547878" y="6081505"/>
            <a:ext cx="727421" cy="478517"/>
            <a:chOff x="7435419" y="4093013"/>
            <a:chExt cx="1053532" cy="69304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2CA8A9-CC38-4D46-8CF5-783BD6CB69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9E14A9-1432-47FB-91C0-B7022E77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289364-0629-42C1-A5AB-98BB59E44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D212-8F96-4906-B244-D29E52DB79B4}"/>
              </a:ext>
            </a:extLst>
          </p:cNvPr>
          <p:cNvSpPr/>
          <p:nvPr/>
        </p:nvSpPr>
        <p:spPr>
          <a:xfrm>
            <a:off x="649771" y="3654197"/>
            <a:ext cx="4846683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3D placental DW-MR i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mages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2393E5-5104-401E-BDC9-921F54F21E51}"/>
                  </a:ext>
                </a:extLst>
              </p:cNvPr>
              <p:cNvSpPr txBox="1"/>
              <p:nvPr/>
            </p:nvSpPr>
            <p:spPr>
              <a:xfrm>
                <a:off x="1016095" y="3111633"/>
                <a:ext cx="13424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2393E5-5104-401E-BDC9-921F54F21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95" y="3111633"/>
                <a:ext cx="1342499" cy="461665"/>
              </a:xfrm>
              <a:prstGeom prst="rect">
                <a:avLst/>
              </a:prstGeom>
              <a:blipFill>
                <a:blip r:embed="rId6"/>
                <a:stretch>
                  <a:fillRect l="-454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32477E-B325-4D45-895E-DF290E514294}"/>
                  </a:ext>
                </a:extLst>
              </p:cNvPr>
              <p:cNvSpPr txBox="1"/>
              <p:nvPr/>
            </p:nvSpPr>
            <p:spPr>
              <a:xfrm>
                <a:off x="3349175" y="3111633"/>
                <a:ext cx="13424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Target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32477E-B325-4D45-895E-DF290E51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75" y="3111633"/>
                <a:ext cx="1342499" cy="461665"/>
              </a:xfrm>
              <a:prstGeom prst="rect">
                <a:avLst/>
              </a:prstGeom>
              <a:blipFill>
                <a:blip r:embed="rId7"/>
                <a:stretch>
                  <a:fillRect l="-181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9C0DF13-BABF-4CF3-BD6C-4BD0DB050837}"/>
              </a:ext>
            </a:extLst>
          </p:cNvPr>
          <p:cNvSpPr/>
          <p:nvPr/>
        </p:nvSpPr>
        <p:spPr>
          <a:xfrm>
            <a:off x="5762626" y="5450631"/>
            <a:ext cx="62673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[1] Zhang, et al., IPMI, 2017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[2] Rudin, Leonid I. et al.,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Physica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D: nonlinear phenomena 60.1-4 (1992) </a:t>
            </a:r>
          </a:p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[3]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2">
                    <a:lumMod val="25000"/>
                  </a:schemeClr>
                </a:solidFill>
              </a:rPr>
              <a:t>Bredies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 et al., SIAM Journal on Imaging Sciences 3.3 (2010)</a:t>
            </a:r>
          </a:p>
          <a:p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[4]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Dabov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et al. Image Processing: Algorithms and Systems, Neural Networks, and Machine Learning. Vol. 6064.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855160" y="4630435"/>
                <a:ext cx="14396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60" y="4630435"/>
                <a:ext cx="1439646" cy="461665"/>
              </a:xfrm>
              <a:prstGeom prst="rect">
                <a:avLst/>
              </a:prstGeom>
              <a:blipFill>
                <a:blip r:embed="rId8"/>
                <a:stretch>
                  <a:fillRect l="-42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813701" y="5989353"/>
                <a:ext cx="14396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Target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01" y="5989353"/>
                <a:ext cx="1439646" cy="461665"/>
              </a:xfrm>
              <a:prstGeom prst="rect">
                <a:avLst/>
              </a:prstGeom>
              <a:blipFill>
                <a:blip r:embed="rId9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875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37</a:t>
            </a:fld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E37D15-4D4D-4B72-97E3-0096848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" t="54243" r="51990" b="10726"/>
          <a:stretch/>
        </p:blipFill>
        <p:spPr>
          <a:xfrm>
            <a:off x="3339188" y="3239506"/>
            <a:ext cx="2773245" cy="14443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6D7F94-59AB-42F8-88FC-9A1DCA35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61" t="54243" b="10726"/>
          <a:stretch/>
        </p:blipFill>
        <p:spPr>
          <a:xfrm>
            <a:off x="6217247" y="3239506"/>
            <a:ext cx="3034964" cy="1444303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7CA2B1F0-93BD-46B2-9694-99688B870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1384085"/>
            <a:ext cx="1345184" cy="134518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FDA6D84-9C41-440B-8E31-0F56EF54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36" y="1384085"/>
            <a:ext cx="1345184" cy="13451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A507A82-A43F-409E-9D1C-81BE2C694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822" y="1386857"/>
            <a:ext cx="1339374" cy="1345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904258-09BD-4CE8-B1C7-483CE4201F09}"/>
                  </a:ext>
                </a:extLst>
              </p:cNvPr>
              <p:cNvSpPr txBox="1"/>
              <p:nvPr/>
            </p:nvSpPr>
            <p:spPr>
              <a:xfrm>
                <a:off x="3476368" y="2735663"/>
                <a:ext cx="133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904258-09BD-4CE8-B1C7-483CE420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368" y="2735663"/>
                <a:ext cx="1336753" cy="461665"/>
              </a:xfrm>
              <a:prstGeom prst="rect">
                <a:avLst/>
              </a:prstGeom>
              <a:blipFill>
                <a:blip r:embed="rId6"/>
                <a:stretch>
                  <a:fillRect l="-454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97026B-6BC9-4022-BF00-83DCA4B2676C}"/>
                  </a:ext>
                </a:extLst>
              </p:cNvPr>
              <p:cNvSpPr txBox="1"/>
              <p:nvPr/>
            </p:nvSpPr>
            <p:spPr>
              <a:xfrm>
                <a:off x="6771919" y="2735663"/>
                <a:ext cx="133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Target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97026B-6BC9-4022-BF00-83DCA4B2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919" y="2735663"/>
                <a:ext cx="1336753" cy="461665"/>
              </a:xfrm>
              <a:prstGeom prst="rect">
                <a:avLst/>
              </a:prstGeom>
              <a:blipFill>
                <a:blip r:embed="rId7"/>
                <a:stretch>
                  <a:fillRect l="-274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6D4C821-7BDA-413B-BEE6-820DDA57FB09}"/>
              </a:ext>
            </a:extLst>
          </p:cNvPr>
          <p:cNvSpPr/>
          <p:nvPr/>
        </p:nvSpPr>
        <p:spPr>
          <a:xfrm>
            <a:off x="6042046" y="1180359"/>
            <a:ext cx="729874" cy="182877"/>
          </a:xfrm>
          <a:custGeom>
            <a:avLst/>
            <a:gdLst>
              <a:gd name="connsiteX0" fmla="*/ 0 w 2724150"/>
              <a:gd name="connsiteY0" fmla="*/ 1574129 h 1726529"/>
              <a:gd name="connsiteX1" fmla="*/ 895350 w 2724150"/>
              <a:gd name="connsiteY1" fmla="*/ 183479 h 1726529"/>
              <a:gd name="connsiteX2" fmla="*/ 2000250 w 2724150"/>
              <a:gd name="connsiteY2" fmla="*/ 183479 h 1726529"/>
              <a:gd name="connsiteX3" fmla="*/ 2724150 w 2724150"/>
              <a:gd name="connsiteY3" fmla="*/ 1726529 h 1726529"/>
              <a:gd name="connsiteX0" fmla="*/ 0 w 2724150"/>
              <a:gd name="connsiteY0" fmla="*/ 1391215 h 1543615"/>
              <a:gd name="connsiteX1" fmla="*/ 895350 w 2724150"/>
              <a:gd name="connsiteY1" fmla="*/ 565 h 1543615"/>
              <a:gd name="connsiteX2" fmla="*/ 2724150 w 2724150"/>
              <a:gd name="connsiteY2" fmla="*/ 1543615 h 1543615"/>
              <a:gd name="connsiteX0" fmla="*/ 0 w 2724150"/>
              <a:gd name="connsiteY0" fmla="*/ 1467368 h 1619768"/>
              <a:gd name="connsiteX1" fmla="*/ 1409700 w 2724150"/>
              <a:gd name="connsiteY1" fmla="*/ 518 h 1619768"/>
              <a:gd name="connsiteX2" fmla="*/ 2724150 w 2724150"/>
              <a:gd name="connsiteY2" fmla="*/ 1619768 h 1619768"/>
              <a:gd name="connsiteX0" fmla="*/ 0 w 2724150"/>
              <a:gd name="connsiteY0" fmla="*/ 1467409 h 1619809"/>
              <a:gd name="connsiteX1" fmla="*/ 1409700 w 2724150"/>
              <a:gd name="connsiteY1" fmla="*/ 559 h 1619809"/>
              <a:gd name="connsiteX2" fmla="*/ 2724150 w 2724150"/>
              <a:gd name="connsiteY2" fmla="*/ 1619809 h 1619809"/>
              <a:gd name="connsiteX0" fmla="*/ 0 w 1981200"/>
              <a:gd name="connsiteY0" fmla="*/ 1505234 h 1619534"/>
              <a:gd name="connsiteX1" fmla="*/ 666750 w 1981200"/>
              <a:gd name="connsiteY1" fmla="*/ 284 h 1619534"/>
              <a:gd name="connsiteX2" fmla="*/ 1981200 w 1981200"/>
              <a:gd name="connsiteY2" fmla="*/ 1619534 h 1619534"/>
              <a:gd name="connsiteX0" fmla="*/ 0 w 1543050"/>
              <a:gd name="connsiteY0" fmla="*/ 1505234 h 1619534"/>
              <a:gd name="connsiteX1" fmla="*/ 666750 w 1543050"/>
              <a:gd name="connsiteY1" fmla="*/ 284 h 1619534"/>
              <a:gd name="connsiteX2" fmla="*/ 1543050 w 1543050"/>
              <a:gd name="connsiteY2" fmla="*/ 1619534 h 1619534"/>
              <a:gd name="connsiteX0" fmla="*/ 0 w 1567152"/>
              <a:gd name="connsiteY0" fmla="*/ 1505234 h 1619534"/>
              <a:gd name="connsiteX1" fmla="*/ 666750 w 1567152"/>
              <a:gd name="connsiteY1" fmla="*/ 284 h 1619534"/>
              <a:gd name="connsiteX2" fmla="*/ 1543050 w 1567152"/>
              <a:gd name="connsiteY2" fmla="*/ 1619534 h 1619534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8912 w 1576064"/>
              <a:gd name="connsiteY0" fmla="*/ 1638307 h 1638307"/>
              <a:gd name="connsiteX1" fmla="*/ 675662 w 1576064"/>
              <a:gd name="connsiteY1" fmla="*/ 7 h 1638307"/>
              <a:gd name="connsiteX2" fmla="*/ 1551962 w 1576064"/>
              <a:gd name="connsiteY2" fmla="*/ 1619257 h 1638307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056269 h 1056269"/>
              <a:gd name="connsiteX1" fmla="*/ 723900 w 1543050"/>
              <a:gd name="connsiteY1" fmla="*/ 141869 h 1056269"/>
              <a:gd name="connsiteX2" fmla="*/ 1543050 w 1543050"/>
              <a:gd name="connsiteY2" fmla="*/ 1037219 h 1056269"/>
              <a:gd name="connsiteX0" fmla="*/ 0 w 1543050"/>
              <a:gd name="connsiteY0" fmla="*/ 1063956 h 1063956"/>
              <a:gd name="connsiteX1" fmla="*/ 723900 w 1543050"/>
              <a:gd name="connsiteY1" fmla="*/ 149556 h 1063956"/>
              <a:gd name="connsiteX2" fmla="*/ 1543050 w 1543050"/>
              <a:gd name="connsiteY2" fmla="*/ 1044906 h 1063956"/>
              <a:gd name="connsiteX0" fmla="*/ 0 w 1543050"/>
              <a:gd name="connsiteY0" fmla="*/ 931966 h 931966"/>
              <a:gd name="connsiteX1" fmla="*/ 723900 w 1543050"/>
              <a:gd name="connsiteY1" fmla="*/ 17566 h 931966"/>
              <a:gd name="connsiteX2" fmla="*/ 1543050 w 1543050"/>
              <a:gd name="connsiteY2" fmla="*/ 912916 h 931966"/>
              <a:gd name="connsiteX0" fmla="*/ 0 w 1543050"/>
              <a:gd name="connsiteY0" fmla="*/ 940412 h 940412"/>
              <a:gd name="connsiteX1" fmla="*/ 723900 w 1543050"/>
              <a:gd name="connsiteY1" fmla="*/ 26012 h 940412"/>
              <a:gd name="connsiteX2" fmla="*/ 1543050 w 1543050"/>
              <a:gd name="connsiteY2" fmla="*/ 921362 h 940412"/>
              <a:gd name="connsiteX0" fmla="*/ 836 w 1543886"/>
              <a:gd name="connsiteY0" fmla="*/ 914417 h 914417"/>
              <a:gd name="connsiteX1" fmla="*/ 724736 w 1543886"/>
              <a:gd name="connsiteY1" fmla="*/ 17 h 914417"/>
              <a:gd name="connsiteX2" fmla="*/ 1543886 w 1543886"/>
              <a:gd name="connsiteY2" fmla="*/ 895367 h 91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886" h="914417">
                <a:moveTo>
                  <a:pt x="836" y="914417"/>
                </a:moveTo>
                <a:cubicBezTo>
                  <a:pt x="-22977" y="277829"/>
                  <a:pt x="467561" y="3192"/>
                  <a:pt x="724736" y="17"/>
                </a:cubicBezTo>
                <a:cubicBezTo>
                  <a:pt x="981911" y="-3158"/>
                  <a:pt x="1524836" y="459598"/>
                  <a:pt x="1543886" y="895367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F1BD67-312B-4909-87A1-BA0A79D5CD1D}"/>
                  </a:ext>
                </a:extLst>
              </p:cNvPr>
              <p:cNvSpPr txBox="1"/>
              <p:nvPr/>
            </p:nvSpPr>
            <p:spPr>
              <a:xfrm>
                <a:off x="6684413" y="966873"/>
                <a:ext cx="946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F1BD67-312B-4909-87A1-BA0A79D5C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413" y="966873"/>
                <a:ext cx="94617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36ADCF26-5EB8-4555-B0BD-7BF58E745FA3}"/>
              </a:ext>
            </a:extLst>
          </p:cNvPr>
          <p:cNvSpPr txBox="1"/>
          <p:nvPr/>
        </p:nvSpPr>
        <p:spPr>
          <a:xfrm>
            <a:off x="3433085" y="6120872"/>
            <a:ext cx="1171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FLASH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8A5F00-D295-4426-8585-76094180F09B}"/>
              </a:ext>
            </a:extLst>
          </p:cNvPr>
          <p:cNvSpPr txBox="1"/>
          <p:nvPr/>
        </p:nvSpPr>
        <p:spPr>
          <a:xfrm>
            <a:off x="4888863" y="6120872"/>
            <a:ext cx="1363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Ours (TV)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007898-6DAF-476D-9017-CF9CC207B657}"/>
              </a:ext>
            </a:extLst>
          </p:cNvPr>
          <p:cNvSpPr txBox="1"/>
          <p:nvPr/>
        </p:nvSpPr>
        <p:spPr>
          <a:xfrm>
            <a:off x="6260297" y="5936206"/>
            <a:ext cx="147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Ours (TGV)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A54585-BD97-497B-9129-9C9EA7D185F8}"/>
              </a:ext>
            </a:extLst>
          </p:cNvPr>
          <p:cNvSpPr txBox="1"/>
          <p:nvPr/>
        </p:nvSpPr>
        <p:spPr>
          <a:xfrm>
            <a:off x="7748441" y="5936206"/>
            <a:ext cx="1627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Ours (BM3D)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C4E57-F933-42C7-BC2E-F82C8DBBFF27}"/>
              </a:ext>
            </a:extLst>
          </p:cNvPr>
          <p:cNvSpPr txBox="1"/>
          <p:nvPr/>
        </p:nvSpPr>
        <p:spPr>
          <a:xfrm>
            <a:off x="1471312" y="1487262"/>
            <a:ext cx="126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Source and Target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73FC73-DBC0-42D6-A4D9-ABB6B0B14C65}"/>
              </a:ext>
            </a:extLst>
          </p:cNvPr>
          <p:cNvSpPr txBox="1"/>
          <p:nvPr/>
        </p:nvSpPr>
        <p:spPr>
          <a:xfrm>
            <a:off x="1379044" y="3388449"/>
            <a:ext cx="1508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Result</a:t>
            </a:r>
            <a:br>
              <a:rPr lang="en-US" sz="2400"/>
            </a:br>
            <a:r>
              <a:rPr lang="en-US" sz="2400"/>
              <a:t>(deformed source)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5D894EB-65D8-4E5F-BE18-1B751EE37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9" t="73828" r="77430" b="14420"/>
          <a:stretch/>
        </p:blipFill>
        <p:spPr>
          <a:xfrm>
            <a:off x="3371101" y="4805269"/>
            <a:ext cx="1343525" cy="11309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3FDC26-DFE5-4A95-8CFE-A8A02BEDA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9" t="75112" r="51990" b="13135"/>
          <a:stretch/>
        </p:blipFill>
        <p:spPr>
          <a:xfrm>
            <a:off x="4883629" y="4805269"/>
            <a:ext cx="1343525" cy="11309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597DCA8-3363-4857-AAB7-E8C4C8096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10" t="73828" r="28299" b="14420"/>
          <a:stretch/>
        </p:blipFill>
        <p:spPr>
          <a:xfrm>
            <a:off x="6396157" y="4805269"/>
            <a:ext cx="1343525" cy="11309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508013A-3E2A-4A54-85FB-E09DB67D7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79" t="73828" r="3430" b="14420"/>
          <a:stretch/>
        </p:blipFill>
        <p:spPr>
          <a:xfrm>
            <a:off x="7908686" y="4805269"/>
            <a:ext cx="1343525" cy="11309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E041A2-D98F-40AD-A52B-B807EF8EE73F}"/>
              </a:ext>
            </a:extLst>
          </p:cNvPr>
          <p:cNvSpPr/>
          <p:nvPr/>
        </p:nvSpPr>
        <p:spPr>
          <a:xfrm>
            <a:off x="3822700" y="3970828"/>
            <a:ext cx="716890" cy="58852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54279D4-938E-4658-9322-40F7FE0B30E0}"/>
              </a:ext>
            </a:extLst>
          </p:cNvPr>
          <p:cNvSpPr/>
          <p:nvPr/>
        </p:nvSpPr>
        <p:spPr>
          <a:xfrm>
            <a:off x="5238225" y="3970827"/>
            <a:ext cx="716890" cy="58852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F44793D-6071-4EF8-A486-C6A2105E0BF9}"/>
              </a:ext>
            </a:extLst>
          </p:cNvPr>
          <p:cNvSpPr/>
          <p:nvPr/>
        </p:nvSpPr>
        <p:spPr>
          <a:xfrm>
            <a:off x="6771920" y="3948227"/>
            <a:ext cx="716890" cy="58852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5D8E4E-298A-4736-BD27-282CB3E31081}"/>
              </a:ext>
            </a:extLst>
          </p:cNvPr>
          <p:cNvSpPr/>
          <p:nvPr/>
        </p:nvSpPr>
        <p:spPr>
          <a:xfrm>
            <a:off x="8203783" y="3948226"/>
            <a:ext cx="716890" cy="58852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C088C-8489-46A6-89D4-4F2A83E8E0D0}"/>
              </a:ext>
            </a:extLst>
          </p:cNvPr>
          <p:cNvSpPr/>
          <p:nvPr/>
        </p:nvSpPr>
        <p:spPr>
          <a:xfrm>
            <a:off x="6061693" y="3236733"/>
            <a:ext cx="376934" cy="144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88FDF97-79E5-41A9-98F8-3F2D2457BE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/>
          <a:lstStyle/>
          <a:p>
            <a:r>
              <a:rPr lang="en-US"/>
              <a:t>2D synthetic images</a:t>
            </a:r>
          </a:p>
        </p:txBody>
      </p:sp>
    </p:spTree>
    <p:extLst>
      <p:ext uri="{BB962C8B-B14F-4D97-AF65-F5344CB8AC3E}">
        <p14:creationId xmlns:p14="http://schemas.microsoft.com/office/powerpoint/2010/main" val="2869746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 altLang="zh-CN"/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0" y="864973"/>
            <a:ext cx="6281835" cy="519112"/>
          </a:xfrm>
        </p:spPr>
        <p:txBody>
          <a:bodyPr/>
          <a:lstStyle/>
          <a:p>
            <a:r>
              <a:rPr lang="en-US"/>
              <a:t>2D synthetic images: Dice Evaluation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38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8E8D7-ED4F-4614-8E16-8FBE5B743530}"/>
              </a:ext>
            </a:extLst>
          </p:cNvPr>
          <p:cNvSpPr txBox="1"/>
          <p:nvPr/>
        </p:nvSpPr>
        <p:spPr>
          <a:xfrm>
            <a:off x="2609032" y="5952473"/>
            <a:ext cx="1305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two-step</a:t>
            </a:r>
            <a:br>
              <a:rPr lang="en-US" altLang="zh-CN" sz="2400" dirty="0"/>
            </a:br>
            <a:r>
              <a:rPr lang="en-US" altLang="zh-CN" sz="2400" dirty="0"/>
              <a:t>(TV)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404D99-49F5-494D-9D7D-A37C8FF79924}"/>
              </a:ext>
            </a:extLst>
          </p:cNvPr>
          <p:cNvSpPr txBox="1"/>
          <p:nvPr/>
        </p:nvSpPr>
        <p:spPr>
          <a:xfrm>
            <a:off x="3852516" y="5952473"/>
            <a:ext cx="97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ours</a:t>
            </a:r>
            <a:br>
              <a:rPr lang="en-US" altLang="zh-CN" sz="2400" dirty="0"/>
            </a:br>
            <a:r>
              <a:rPr lang="en-US" altLang="zh-CN" sz="2400" dirty="0"/>
              <a:t>(TV)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8E369-E9DF-4B2A-A90A-8D276FF86CD0}"/>
              </a:ext>
            </a:extLst>
          </p:cNvPr>
          <p:cNvSpPr txBox="1"/>
          <p:nvPr/>
        </p:nvSpPr>
        <p:spPr>
          <a:xfrm>
            <a:off x="4754114" y="5952473"/>
            <a:ext cx="1305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two-step</a:t>
            </a:r>
            <a:br>
              <a:rPr lang="en-US" altLang="zh-CN" sz="2400" dirty="0"/>
            </a:br>
            <a:r>
              <a:rPr lang="en-US" altLang="zh-CN" sz="2400" dirty="0"/>
              <a:t>(TGV)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00AB91-B72B-4F24-A310-20435614C4D9}"/>
              </a:ext>
            </a:extLst>
          </p:cNvPr>
          <p:cNvSpPr txBox="1"/>
          <p:nvPr/>
        </p:nvSpPr>
        <p:spPr>
          <a:xfrm>
            <a:off x="5885656" y="5952473"/>
            <a:ext cx="97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ours</a:t>
            </a:r>
            <a:br>
              <a:rPr lang="en-US" altLang="zh-CN" sz="2400" dirty="0"/>
            </a:br>
            <a:r>
              <a:rPr lang="en-US" altLang="zh-CN" sz="2400" dirty="0"/>
              <a:t>(TGV)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B78D22-9D6D-4F29-922C-87EC940E66A7}"/>
              </a:ext>
            </a:extLst>
          </p:cNvPr>
          <p:cNvSpPr txBox="1"/>
          <p:nvPr/>
        </p:nvSpPr>
        <p:spPr>
          <a:xfrm>
            <a:off x="6734057" y="5952473"/>
            <a:ext cx="1461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two-step</a:t>
            </a:r>
            <a:br>
              <a:rPr lang="en-US" altLang="zh-CN" sz="2400" dirty="0"/>
            </a:br>
            <a:r>
              <a:rPr lang="en-US" altLang="zh-CN" sz="2400" dirty="0"/>
              <a:t>(BM3D)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1D2D27-F758-41ED-95C3-03513D850909}"/>
              </a:ext>
            </a:extLst>
          </p:cNvPr>
          <p:cNvSpPr txBox="1"/>
          <p:nvPr/>
        </p:nvSpPr>
        <p:spPr>
          <a:xfrm>
            <a:off x="7847718" y="5952473"/>
            <a:ext cx="128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ours</a:t>
            </a:r>
            <a:br>
              <a:rPr lang="en-US" altLang="zh-CN" sz="2400" dirty="0"/>
            </a:br>
            <a:r>
              <a:rPr lang="en-US" altLang="zh-CN" sz="2400" dirty="0"/>
              <a:t>(BM3D)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8B8346-A0C3-45D8-B02C-AD0F08D9EFB7}"/>
              </a:ext>
            </a:extLst>
          </p:cNvPr>
          <p:cNvSpPr txBox="1"/>
          <p:nvPr/>
        </p:nvSpPr>
        <p:spPr>
          <a:xfrm>
            <a:off x="749900" y="4474972"/>
            <a:ext cx="165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parameters</a:t>
            </a:r>
          </a:p>
        </p:txBody>
      </p:sp>
      <p:graphicFrame>
        <p:nvGraphicFramePr>
          <p:cNvPr id="22" name="Table 6">
            <a:extLst>
              <a:ext uri="{FF2B5EF4-FFF2-40B4-BE49-F238E27FC236}">
                <a16:creationId xmlns:a16="http://schemas.microsoft.com/office/drawing/2014/main" id="{8B1D2CEB-15F9-40A2-8FEF-E6A128699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045468"/>
              </p:ext>
            </p:extLst>
          </p:nvPr>
        </p:nvGraphicFramePr>
        <p:xfrm>
          <a:off x="5700923" y="4058633"/>
          <a:ext cx="340056" cy="1294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56">
                  <a:extLst>
                    <a:ext uri="{9D8B030D-6E8A-4147-A177-3AD203B41FA5}">
                      <a16:colId xmlns:a16="http://schemas.microsoft.com/office/drawing/2014/main" val="1277560164"/>
                    </a:ext>
                  </a:extLst>
                </a:gridCol>
              </a:tblGrid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191784533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7977305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0832264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2251237623"/>
                  </a:ext>
                </a:extLst>
              </a:tr>
            </a:tbl>
          </a:graphicData>
        </a:graphic>
      </p:graphicFrame>
      <p:graphicFrame>
        <p:nvGraphicFramePr>
          <p:cNvPr id="23" name="Table 6">
            <a:extLst>
              <a:ext uri="{FF2B5EF4-FFF2-40B4-BE49-F238E27FC236}">
                <a16:creationId xmlns:a16="http://schemas.microsoft.com/office/drawing/2014/main" id="{109C098B-C969-4882-AA1D-3F7398306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57751"/>
              </p:ext>
            </p:extLst>
          </p:nvPr>
        </p:nvGraphicFramePr>
        <p:xfrm>
          <a:off x="3091679" y="1790283"/>
          <a:ext cx="340056" cy="1294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56">
                  <a:extLst>
                    <a:ext uri="{9D8B030D-6E8A-4147-A177-3AD203B41FA5}">
                      <a16:colId xmlns:a16="http://schemas.microsoft.com/office/drawing/2014/main" val="1277560164"/>
                    </a:ext>
                  </a:extLst>
                </a:gridCol>
              </a:tblGrid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191784533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7977305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0832264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2251237623"/>
                  </a:ext>
                </a:extLst>
              </a:tr>
            </a:tbl>
          </a:graphicData>
        </a:graphic>
      </p:graphicFrame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6006FAD5-A41C-41DB-96C3-1D42275AF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68959"/>
              </p:ext>
            </p:extLst>
          </p:nvPr>
        </p:nvGraphicFramePr>
        <p:xfrm>
          <a:off x="4137689" y="1790283"/>
          <a:ext cx="340056" cy="1294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56">
                  <a:extLst>
                    <a:ext uri="{9D8B030D-6E8A-4147-A177-3AD203B41FA5}">
                      <a16:colId xmlns:a16="http://schemas.microsoft.com/office/drawing/2014/main" val="1277560164"/>
                    </a:ext>
                  </a:extLst>
                </a:gridCol>
              </a:tblGrid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191784533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7977305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0832264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2251237623"/>
                  </a:ext>
                </a:extLst>
              </a:tr>
            </a:tbl>
          </a:graphicData>
        </a:graphic>
      </p:graphicFrame>
      <p:graphicFrame>
        <p:nvGraphicFramePr>
          <p:cNvPr id="25" name="Table 6">
            <a:extLst>
              <a:ext uri="{FF2B5EF4-FFF2-40B4-BE49-F238E27FC236}">
                <a16:creationId xmlns:a16="http://schemas.microsoft.com/office/drawing/2014/main" id="{D6AD6714-16D4-499C-A73E-C99560FBA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12576"/>
              </p:ext>
            </p:extLst>
          </p:nvPr>
        </p:nvGraphicFramePr>
        <p:xfrm>
          <a:off x="5183699" y="1790283"/>
          <a:ext cx="340056" cy="1294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56">
                  <a:extLst>
                    <a:ext uri="{9D8B030D-6E8A-4147-A177-3AD203B41FA5}">
                      <a16:colId xmlns:a16="http://schemas.microsoft.com/office/drawing/2014/main" val="1277560164"/>
                    </a:ext>
                  </a:extLst>
                </a:gridCol>
              </a:tblGrid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191784533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7977305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0832264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2251237623"/>
                  </a:ext>
                </a:extLst>
              </a:tr>
            </a:tbl>
          </a:graphicData>
        </a:graphic>
      </p:graphicFrame>
      <p:graphicFrame>
        <p:nvGraphicFramePr>
          <p:cNvPr id="26" name="Table 6">
            <a:extLst>
              <a:ext uri="{FF2B5EF4-FFF2-40B4-BE49-F238E27FC236}">
                <a16:creationId xmlns:a16="http://schemas.microsoft.com/office/drawing/2014/main" id="{3EF234B6-AB34-4421-98CB-C267EB0E7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692411"/>
              </p:ext>
            </p:extLst>
          </p:nvPr>
        </p:nvGraphicFramePr>
        <p:xfrm>
          <a:off x="6229709" y="1790283"/>
          <a:ext cx="340056" cy="1294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56">
                  <a:extLst>
                    <a:ext uri="{9D8B030D-6E8A-4147-A177-3AD203B41FA5}">
                      <a16:colId xmlns:a16="http://schemas.microsoft.com/office/drawing/2014/main" val="1277560164"/>
                    </a:ext>
                  </a:extLst>
                </a:gridCol>
              </a:tblGrid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191784533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7977305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0832264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2251237623"/>
                  </a:ext>
                </a:extLst>
              </a:tr>
            </a:tbl>
          </a:graphicData>
        </a:graphic>
      </p:graphicFrame>
      <p:graphicFrame>
        <p:nvGraphicFramePr>
          <p:cNvPr id="27" name="Table 6">
            <a:extLst>
              <a:ext uri="{FF2B5EF4-FFF2-40B4-BE49-F238E27FC236}">
                <a16:creationId xmlns:a16="http://schemas.microsoft.com/office/drawing/2014/main" id="{B1CB770F-373B-4FD7-BD0A-6350FB40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081918"/>
              </p:ext>
            </p:extLst>
          </p:nvPr>
        </p:nvGraphicFramePr>
        <p:xfrm>
          <a:off x="7275719" y="1790283"/>
          <a:ext cx="340056" cy="1294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56">
                  <a:extLst>
                    <a:ext uri="{9D8B030D-6E8A-4147-A177-3AD203B41FA5}">
                      <a16:colId xmlns:a16="http://schemas.microsoft.com/office/drawing/2014/main" val="1277560164"/>
                    </a:ext>
                  </a:extLst>
                </a:gridCol>
              </a:tblGrid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191784533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7977305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0832264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2251237623"/>
                  </a:ext>
                </a:extLst>
              </a:tr>
            </a:tbl>
          </a:graphicData>
        </a:graphic>
      </p:graphicFrame>
      <p:graphicFrame>
        <p:nvGraphicFramePr>
          <p:cNvPr id="28" name="Table 6">
            <a:extLst>
              <a:ext uri="{FF2B5EF4-FFF2-40B4-BE49-F238E27FC236}">
                <a16:creationId xmlns:a16="http://schemas.microsoft.com/office/drawing/2014/main" id="{4029EDB9-B48B-4C58-A610-278D6BED3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36800"/>
              </p:ext>
            </p:extLst>
          </p:nvPr>
        </p:nvGraphicFramePr>
        <p:xfrm>
          <a:off x="8321729" y="1790283"/>
          <a:ext cx="340056" cy="1294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56">
                  <a:extLst>
                    <a:ext uri="{9D8B030D-6E8A-4147-A177-3AD203B41FA5}">
                      <a16:colId xmlns:a16="http://schemas.microsoft.com/office/drawing/2014/main" val="1277560164"/>
                    </a:ext>
                  </a:extLst>
                </a:gridCol>
              </a:tblGrid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191784533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7977305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908322643"/>
                  </a:ext>
                </a:extLst>
              </a:tr>
              <a:tr h="32341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746" marR="79746" marT="39873" marB="39873"/>
                </a:tc>
                <a:extLst>
                  <a:ext uri="{0D108BD9-81ED-4DB2-BD59-A6C34878D82A}">
                    <a16:rowId xmlns:a16="http://schemas.microsoft.com/office/drawing/2014/main" val="2251237623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CCA39C26-3D21-4901-AC4A-76CF86766082}"/>
              </a:ext>
            </a:extLst>
          </p:cNvPr>
          <p:cNvSpPr txBox="1"/>
          <p:nvPr/>
        </p:nvSpPr>
        <p:spPr>
          <a:xfrm>
            <a:off x="749900" y="2097669"/>
            <a:ext cx="165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Dice scores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92348-67CA-45CD-9738-801179786434}"/>
              </a:ext>
            </a:extLst>
          </p:cNvPr>
          <p:cNvSpPr txBox="1"/>
          <p:nvPr/>
        </p:nvSpPr>
        <p:spPr>
          <a:xfrm rot="16200000">
            <a:off x="5519238" y="5320603"/>
            <a:ext cx="643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⇒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3BB125-17CB-4365-8474-4E74BDE62ACB}"/>
              </a:ext>
            </a:extLst>
          </p:cNvPr>
          <p:cNvSpPr txBox="1"/>
          <p:nvPr/>
        </p:nvSpPr>
        <p:spPr>
          <a:xfrm rot="16200000">
            <a:off x="5519238" y="3290614"/>
            <a:ext cx="643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4101081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 altLang="zh-CN"/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0" y="864973"/>
            <a:ext cx="6281835" cy="519112"/>
          </a:xfrm>
        </p:spPr>
        <p:txBody>
          <a:bodyPr/>
          <a:lstStyle/>
          <a:p>
            <a:r>
              <a:rPr lang="en-US"/>
              <a:t>2D synthetic images: Dice Evaluation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39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1C3BDE-2C01-431D-A02E-87F086A3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" b="4691"/>
          <a:stretch/>
        </p:blipFill>
        <p:spPr>
          <a:xfrm>
            <a:off x="2661198" y="1447071"/>
            <a:ext cx="6310560" cy="46481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CF80BD-A297-40AC-A71C-53BC5D1A3155}"/>
              </a:ext>
            </a:extLst>
          </p:cNvPr>
          <p:cNvSpPr txBox="1"/>
          <p:nvPr/>
        </p:nvSpPr>
        <p:spPr>
          <a:xfrm rot="16200000">
            <a:off x="751586" y="3441559"/>
            <a:ext cx="143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Dice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8E8D7-ED4F-4614-8E16-8FBE5B743530}"/>
              </a:ext>
            </a:extLst>
          </p:cNvPr>
          <p:cNvSpPr txBox="1"/>
          <p:nvPr/>
        </p:nvSpPr>
        <p:spPr>
          <a:xfrm>
            <a:off x="2609032" y="5952473"/>
            <a:ext cx="1305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two-step</a:t>
            </a:r>
            <a:br>
              <a:rPr lang="en-US" altLang="zh-CN" sz="2400" dirty="0"/>
            </a:br>
            <a:r>
              <a:rPr lang="en-US" altLang="zh-CN" sz="2400" dirty="0"/>
              <a:t>(TV)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404D99-49F5-494D-9D7D-A37C8FF79924}"/>
              </a:ext>
            </a:extLst>
          </p:cNvPr>
          <p:cNvSpPr txBox="1"/>
          <p:nvPr/>
        </p:nvSpPr>
        <p:spPr>
          <a:xfrm>
            <a:off x="3852516" y="5952473"/>
            <a:ext cx="97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ours</a:t>
            </a:r>
            <a:br>
              <a:rPr lang="en-US" altLang="zh-CN" sz="2400" dirty="0"/>
            </a:br>
            <a:r>
              <a:rPr lang="en-US" altLang="zh-CN" sz="2400" dirty="0"/>
              <a:t>(TV)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8E369-E9DF-4B2A-A90A-8D276FF86CD0}"/>
              </a:ext>
            </a:extLst>
          </p:cNvPr>
          <p:cNvSpPr txBox="1"/>
          <p:nvPr/>
        </p:nvSpPr>
        <p:spPr>
          <a:xfrm>
            <a:off x="4754114" y="5952473"/>
            <a:ext cx="1305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two-step</a:t>
            </a:r>
            <a:br>
              <a:rPr lang="en-US" altLang="zh-CN" sz="2400" dirty="0"/>
            </a:br>
            <a:r>
              <a:rPr lang="en-US" altLang="zh-CN" sz="2400" dirty="0"/>
              <a:t>(TGV)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00AB91-B72B-4F24-A310-20435614C4D9}"/>
              </a:ext>
            </a:extLst>
          </p:cNvPr>
          <p:cNvSpPr txBox="1"/>
          <p:nvPr/>
        </p:nvSpPr>
        <p:spPr>
          <a:xfrm>
            <a:off x="5885656" y="5952473"/>
            <a:ext cx="97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ours</a:t>
            </a:r>
            <a:br>
              <a:rPr lang="en-US" altLang="zh-CN" sz="2400" dirty="0"/>
            </a:br>
            <a:r>
              <a:rPr lang="en-US" altLang="zh-CN" sz="2400" dirty="0"/>
              <a:t>(TGV)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B78D22-9D6D-4F29-922C-87EC940E66A7}"/>
              </a:ext>
            </a:extLst>
          </p:cNvPr>
          <p:cNvSpPr txBox="1"/>
          <p:nvPr/>
        </p:nvSpPr>
        <p:spPr>
          <a:xfrm>
            <a:off x="6734057" y="5952473"/>
            <a:ext cx="1461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two-step</a:t>
            </a:r>
            <a:br>
              <a:rPr lang="en-US" altLang="zh-CN" sz="2400" dirty="0"/>
            </a:br>
            <a:r>
              <a:rPr lang="en-US" altLang="zh-CN" sz="2400" dirty="0"/>
              <a:t>(BM3D)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1D2D27-F758-41ED-95C3-03513D850909}"/>
              </a:ext>
            </a:extLst>
          </p:cNvPr>
          <p:cNvSpPr txBox="1"/>
          <p:nvPr/>
        </p:nvSpPr>
        <p:spPr>
          <a:xfrm>
            <a:off x="7847718" y="5952473"/>
            <a:ext cx="128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ours</a:t>
            </a:r>
            <a:br>
              <a:rPr lang="en-US" altLang="zh-CN" sz="2400" dirty="0"/>
            </a:br>
            <a:r>
              <a:rPr lang="en-US" altLang="zh-CN" sz="2400" dirty="0"/>
              <a:t>(BM3D)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DE4D6A-5C23-4878-ADB4-D6911CB795A0}"/>
              </a:ext>
            </a:extLst>
          </p:cNvPr>
          <p:cNvSpPr txBox="1"/>
          <p:nvPr/>
        </p:nvSpPr>
        <p:spPr>
          <a:xfrm>
            <a:off x="1701926" y="4455079"/>
            <a:ext cx="8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/>
              <a:t>0.72</a:t>
            </a:r>
            <a:endParaRPr lang="en-US" sz="2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E06774-654A-44DE-A0D9-88CF7267B6CE}"/>
              </a:ext>
            </a:extLst>
          </p:cNvPr>
          <p:cNvSpPr txBox="1"/>
          <p:nvPr/>
        </p:nvSpPr>
        <p:spPr>
          <a:xfrm>
            <a:off x="1701926" y="3924956"/>
            <a:ext cx="8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/>
              <a:t>0.74</a:t>
            </a:r>
            <a:endParaRPr lang="en-US" sz="2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C00445-789C-4C1F-969F-70658811029C}"/>
              </a:ext>
            </a:extLst>
          </p:cNvPr>
          <p:cNvSpPr txBox="1"/>
          <p:nvPr/>
        </p:nvSpPr>
        <p:spPr>
          <a:xfrm>
            <a:off x="1701926" y="2864710"/>
            <a:ext cx="8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/>
              <a:t>0.78</a:t>
            </a:r>
            <a:endParaRPr lang="en-US" sz="2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0EFC7E-9AB5-403C-B5EE-66739CC3BBAA}"/>
              </a:ext>
            </a:extLst>
          </p:cNvPr>
          <p:cNvSpPr txBox="1"/>
          <p:nvPr/>
        </p:nvSpPr>
        <p:spPr>
          <a:xfrm>
            <a:off x="1701926" y="3394833"/>
            <a:ext cx="8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/>
              <a:t>0.76</a:t>
            </a:r>
            <a:endParaRPr lang="en-US" sz="2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DB4036-6DC4-48C3-A5F1-9439E23254B6}"/>
              </a:ext>
            </a:extLst>
          </p:cNvPr>
          <p:cNvSpPr txBox="1"/>
          <p:nvPr/>
        </p:nvSpPr>
        <p:spPr>
          <a:xfrm>
            <a:off x="1701926" y="1804464"/>
            <a:ext cx="8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/>
              <a:t>0.82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DB2A75-A70A-486A-9053-C9F6F20BEDFB}"/>
              </a:ext>
            </a:extLst>
          </p:cNvPr>
          <p:cNvSpPr txBox="1"/>
          <p:nvPr/>
        </p:nvSpPr>
        <p:spPr>
          <a:xfrm>
            <a:off x="1701926" y="2334587"/>
            <a:ext cx="8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/>
              <a:t>0.80</a:t>
            </a:r>
            <a:endParaRPr lang="en-US" sz="24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D13EF17-EFF6-40DD-B407-F25DDF61D243}"/>
              </a:ext>
            </a:extLst>
          </p:cNvPr>
          <p:cNvSpPr txBox="1"/>
          <p:nvPr/>
        </p:nvSpPr>
        <p:spPr>
          <a:xfrm>
            <a:off x="1701926" y="4985202"/>
            <a:ext cx="8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/>
              <a:t>0.70</a:t>
            </a:r>
            <a:endParaRPr lang="en-US" sz="24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66AEE8-5B6C-44F2-AABF-47D2A9B8BFD5}"/>
              </a:ext>
            </a:extLst>
          </p:cNvPr>
          <p:cNvSpPr txBox="1"/>
          <p:nvPr/>
        </p:nvSpPr>
        <p:spPr>
          <a:xfrm>
            <a:off x="1701926" y="5515326"/>
            <a:ext cx="89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0.66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17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3" y="282875"/>
            <a:ext cx="11487665" cy="582098"/>
          </a:xfrm>
        </p:spPr>
        <p:txBody>
          <a:bodyPr/>
          <a:lstStyle/>
          <a:p>
            <a:r>
              <a:rPr lang="en-US"/>
              <a:t>Motion Correction</a:t>
            </a:r>
            <a:r>
              <a:rPr lang="en-US" altLang="zh-CN"/>
              <a:t> for </a:t>
            </a:r>
            <a:r>
              <a:rPr lang="en-US"/>
              <a:t>DW-MRI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88" y="1250017"/>
            <a:ext cx="2046034" cy="20460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18" y="1250017"/>
            <a:ext cx="2046034" cy="204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Pregnant lady">
            <a:extLst>
              <a:ext uri="{FF2B5EF4-FFF2-40B4-BE49-F238E27FC236}">
                <a16:creationId xmlns:a16="http://schemas.microsoft.com/office/drawing/2014/main" id="{DD51AE56-50F0-4D1E-B448-E10891C75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576" y="1522728"/>
            <a:ext cx="1104499" cy="110449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1ED30BD-C791-4BF2-A335-23EFD15A668E}"/>
              </a:ext>
            </a:extLst>
          </p:cNvPr>
          <p:cNvSpPr/>
          <p:nvPr/>
        </p:nvSpPr>
        <p:spPr>
          <a:xfrm>
            <a:off x="327453" y="2627227"/>
            <a:ext cx="1272747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85302-2805-460A-B71F-5F67154CA6C9}"/>
              </a:ext>
            </a:extLst>
          </p:cNvPr>
          <p:cNvSpPr txBox="1"/>
          <p:nvPr/>
        </p:nvSpPr>
        <p:spPr>
          <a:xfrm rot="5400000">
            <a:off x="4432863" y="4062779"/>
            <a:ext cx="580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E79BB238-041E-4224-8A46-C8F080350E1C}"/>
              </a:ext>
            </a:extLst>
          </p:cNvPr>
          <p:cNvSpPr/>
          <p:nvPr/>
        </p:nvSpPr>
        <p:spPr>
          <a:xfrm>
            <a:off x="7162800" y="1250017"/>
            <a:ext cx="435429" cy="3436283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00E04-DBC5-4F66-8086-D35F611E84A3}"/>
              </a:ext>
            </a:extLst>
          </p:cNvPr>
          <p:cNvSpPr txBox="1"/>
          <p:nvPr/>
        </p:nvSpPr>
        <p:spPr>
          <a:xfrm>
            <a:off x="7907991" y="2491104"/>
            <a:ext cx="1832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Motion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200128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346099" cy="519112"/>
          </a:xfrm>
        </p:spPr>
        <p:txBody>
          <a:bodyPr/>
          <a:lstStyle/>
          <a:p>
            <a:r>
              <a:rPr lang="en-US"/>
              <a:t>3D placental DW-MR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40</a:t>
            </a:fld>
            <a:endParaRPr lang="en-US"/>
          </a:p>
        </p:txBody>
      </p:sp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4" y="2503745"/>
            <a:ext cx="1744351" cy="1744351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1" y="2503745"/>
            <a:ext cx="1744351" cy="1744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2638475" y="5071390"/>
                <a:ext cx="1490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75" y="5071390"/>
                <a:ext cx="1490471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8149811" y="5071390"/>
                <a:ext cx="14904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Target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811" y="5071390"/>
                <a:ext cx="1490471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39562B0-094D-46B3-8F75-93BCFEA0722F}"/>
              </a:ext>
            </a:extLst>
          </p:cNvPr>
          <p:cNvGrpSpPr/>
          <p:nvPr/>
        </p:nvGrpSpPr>
        <p:grpSpPr>
          <a:xfrm>
            <a:off x="6488232" y="2252954"/>
            <a:ext cx="2286768" cy="1995142"/>
            <a:chOff x="2065674" y="3876664"/>
            <a:chExt cx="1504035" cy="1312229"/>
          </a:xfrm>
        </p:grpSpPr>
        <p:pic>
          <p:nvPicPr>
            <p:cNvPr id="20" name="Picture 19" descr="A picture containing photo, black, dark, white&#10;&#10;Description automatically generated">
              <a:extLst>
                <a:ext uri="{FF2B5EF4-FFF2-40B4-BE49-F238E27FC236}">
                  <a16:creationId xmlns:a16="http://schemas.microsoft.com/office/drawing/2014/main" id="{68AAB163-E1C3-45DB-9E0B-42E4B4A5C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561" y="4326630"/>
              <a:ext cx="862263" cy="86226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0441A-92E9-499F-885F-2BA35D472C77}"/>
                </a:ext>
              </a:extLst>
            </p:cNvPr>
            <p:cNvSpPr/>
            <p:nvPr/>
          </p:nvSpPr>
          <p:spPr>
            <a:xfrm>
              <a:off x="2272974" y="4599005"/>
              <a:ext cx="862262" cy="565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isometricLeftDown"/>
              <a:lightRig rig="threePt" dir="t"/>
            </a:scene3d>
            <a:sp3d extrusionH="1295400" prstMaterial="legacyWireframe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1037A8E-EDA8-4A3F-9591-A1D8D6959124}"/>
                </a:ext>
              </a:extLst>
            </p:cNvPr>
            <p:cNvGrpSpPr/>
            <p:nvPr/>
          </p:nvGrpSpPr>
          <p:grpSpPr>
            <a:xfrm>
              <a:off x="2647567" y="4614513"/>
              <a:ext cx="727419" cy="478517"/>
              <a:chOff x="7435422" y="4093013"/>
              <a:chExt cx="1053529" cy="69304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A2CA8A9-CC38-4D46-8CF5-783BD6CB6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422" y="4093014"/>
                <a:ext cx="525101" cy="3094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E9E14A9-1432-47FB-91C0-B7022E77B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520" y="4093013"/>
                <a:ext cx="528431" cy="3255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289364-0629-42C1-A5AB-98BB59E44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522" y="4402449"/>
                <a:ext cx="0" cy="38360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331331-7D71-4946-A9FA-4EEB75368366}"/>
                </a:ext>
              </a:extLst>
            </p:cNvPr>
            <p:cNvGrpSpPr/>
            <p:nvPr/>
          </p:nvGrpSpPr>
          <p:grpSpPr>
            <a:xfrm>
              <a:off x="2293356" y="4017849"/>
              <a:ext cx="706109" cy="454529"/>
              <a:chOff x="2335682" y="3400931"/>
              <a:chExt cx="706109" cy="454529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9FDE9C3-6B68-4A1E-B607-7E9C2F20A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5682" y="3748195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9C7A3A6-EF8C-4647-AD91-B0DF33E74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3344" y="3400931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7581105-0B33-4A3F-84C2-CE4E0CBACCF5}"/>
                  </a:ext>
                </a:extLst>
              </p:cNvPr>
              <p:cNvCxnSpPr/>
              <p:nvPr/>
            </p:nvCxnSpPr>
            <p:spPr>
              <a:xfrm flipV="1">
                <a:off x="2405568" y="3454563"/>
                <a:ext cx="591999" cy="34726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BE8743-0F7D-48EB-95F8-C97CAE590EB8}"/>
                  </a:ext>
                </a:extLst>
              </p:cNvPr>
              <p:cNvSpPr txBox="1"/>
              <p:nvPr/>
            </p:nvSpPr>
            <p:spPr>
              <a:xfrm rot="19800000">
                <a:off x="2455978" y="3483869"/>
                <a:ext cx="427405" cy="2226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128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B527649-15B1-4598-B2EE-03D99A0961DA}"/>
                </a:ext>
              </a:extLst>
            </p:cNvPr>
            <p:cNvGrpSpPr/>
            <p:nvPr/>
          </p:nvGrpSpPr>
          <p:grpSpPr>
            <a:xfrm rot="3572493">
              <a:off x="2989390" y="4002454"/>
              <a:ext cx="706110" cy="454529"/>
              <a:chOff x="2331443" y="3397842"/>
              <a:chExt cx="706110" cy="454529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786CACF-16DF-4FEC-B255-6AE362A72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1443" y="3745106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DD82230-3B1A-46CD-B081-B27FA2DA5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9106" y="3397842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4FDD076-204A-4CBF-B1C6-1C3F39223460}"/>
                  </a:ext>
                </a:extLst>
              </p:cNvPr>
              <p:cNvCxnSpPr/>
              <p:nvPr/>
            </p:nvCxnSpPr>
            <p:spPr>
              <a:xfrm flipV="1">
                <a:off x="2401330" y="3451474"/>
                <a:ext cx="591999" cy="34726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C6CC0A-E506-45B3-BE71-F61E41C64CAD}"/>
                  </a:ext>
                </a:extLst>
              </p:cNvPr>
              <p:cNvSpPr txBox="1"/>
              <p:nvPr/>
            </p:nvSpPr>
            <p:spPr>
              <a:xfrm rot="19800000">
                <a:off x="2469393" y="3465542"/>
                <a:ext cx="427405" cy="2226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128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7B59208-BAF0-469B-9667-0DDD840F764A}"/>
                </a:ext>
              </a:extLst>
            </p:cNvPr>
            <p:cNvGrpSpPr/>
            <p:nvPr/>
          </p:nvGrpSpPr>
          <p:grpSpPr>
            <a:xfrm>
              <a:off x="2194638" y="4493593"/>
              <a:ext cx="187960" cy="453591"/>
              <a:chOff x="6530340" y="3531897"/>
              <a:chExt cx="137160" cy="49115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2315398-692D-4B71-BFDB-6528A484B5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0340" y="3531897"/>
                <a:ext cx="1371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96706F0-5DD5-49F6-9C6D-D87AD8C3C8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0340" y="4023051"/>
                <a:ext cx="1371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8982CD9-07A9-4163-823C-F0C92C34A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8920" y="3544541"/>
                <a:ext cx="0" cy="47851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221549-646F-4791-BAF9-610FB1F83CA3}"/>
                </a:ext>
              </a:extLst>
            </p:cNvPr>
            <p:cNvSpPr/>
            <p:nvPr/>
          </p:nvSpPr>
          <p:spPr>
            <a:xfrm>
              <a:off x="2194638" y="4643791"/>
              <a:ext cx="123825" cy="155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8407A1-D9CC-4848-8819-F1A4C84688DA}"/>
                </a:ext>
              </a:extLst>
            </p:cNvPr>
            <p:cNvSpPr txBox="1"/>
            <p:nvPr/>
          </p:nvSpPr>
          <p:spPr>
            <a:xfrm>
              <a:off x="2065674" y="4601042"/>
              <a:ext cx="349374" cy="222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50</a:t>
              </a:r>
              <a:endParaRPr lang="en-US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8A462FB-40C7-4070-86C4-671B5F788FE7}"/>
              </a:ext>
            </a:extLst>
          </p:cNvPr>
          <p:cNvGrpSpPr/>
          <p:nvPr/>
        </p:nvGrpSpPr>
        <p:grpSpPr>
          <a:xfrm>
            <a:off x="943342" y="2245524"/>
            <a:ext cx="2317357" cy="2002572"/>
            <a:chOff x="2059022" y="2206638"/>
            <a:chExt cx="1523094" cy="13161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C23E83-0009-4CD1-934A-91E6D992D946}"/>
                </a:ext>
              </a:extLst>
            </p:cNvPr>
            <p:cNvSpPr/>
            <p:nvPr/>
          </p:nvSpPr>
          <p:spPr>
            <a:xfrm>
              <a:off x="2283148" y="2938991"/>
              <a:ext cx="862262" cy="565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isometricLeftDown"/>
              <a:lightRig rig="threePt" dir="t"/>
            </a:scene3d>
            <a:sp3d extrusionH="1295400" prstMaterial="legacyWireframe"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picture containing photo, black, bottle, sitting&#10;&#10;Description automatically generated">
              <a:extLst>
                <a:ext uri="{FF2B5EF4-FFF2-40B4-BE49-F238E27FC236}">
                  <a16:creationId xmlns:a16="http://schemas.microsoft.com/office/drawing/2014/main" id="{8689453C-A08B-493E-9673-2C2DA61F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562" y="2660575"/>
              <a:ext cx="862262" cy="862262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038ACB9-88A8-42D4-9461-40ACE6B4A1FC}"/>
                </a:ext>
              </a:extLst>
            </p:cNvPr>
            <p:cNvGrpSpPr/>
            <p:nvPr/>
          </p:nvGrpSpPr>
          <p:grpSpPr>
            <a:xfrm>
              <a:off x="2653128" y="2950500"/>
              <a:ext cx="727421" cy="478517"/>
              <a:chOff x="7435419" y="4093013"/>
              <a:chExt cx="1053532" cy="69304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6FEB60B-1087-40DD-A3A8-A6520CCE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419" y="4093013"/>
                <a:ext cx="525101" cy="3094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FE162B3-AE0F-4E35-8522-AF46CBE7FD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520" y="4093013"/>
                <a:ext cx="528431" cy="3255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BFBD44C-575E-402F-959F-ADFEEB0D0B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522" y="4402449"/>
                <a:ext cx="0" cy="38360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72D4020-3F44-4156-BB7A-1A7D2000AB29}"/>
                </a:ext>
              </a:extLst>
            </p:cNvPr>
            <p:cNvGrpSpPr/>
            <p:nvPr/>
          </p:nvGrpSpPr>
          <p:grpSpPr>
            <a:xfrm>
              <a:off x="2301869" y="2330463"/>
              <a:ext cx="706110" cy="454531"/>
              <a:chOff x="2334020" y="3381680"/>
              <a:chExt cx="706110" cy="454531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AAD00D-9DF1-40CF-9E5C-AC2D140C0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4020" y="3728946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E99E3C0-AF25-417C-B7FE-A93A2B9AB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1683" y="3381680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983B1ED-7CEE-482A-AA5D-F47CF9841471}"/>
                  </a:ext>
                </a:extLst>
              </p:cNvPr>
              <p:cNvCxnSpPr/>
              <p:nvPr/>
            </p:nvCxnSpPr>
            <p:spPr>
              <a:xfrm flipV="1">
                <a:off x="2403906" y="3435312"/>
                <a:ext cx="591999" cy="34726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3FDD7F-1C25-4F18-BB0E-DC55B40F6680}"/>
                  </a:ext>
                </a:extLst>
              </p:cNvPr>
              <p:cNvSpPr txBox="1"/>
              <p:nvPr/>
            </p:nvSpPr>
            <p:spPr>
              <a:xfrm rot="19800000">
                <a:off x="2498010" y="3477911"/>
                <a:ext cx="358158" cy="2225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128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8E815E-EE7C-4C9A-BBD4-FFC94A39BD6D}"/>
                </a:ext>
              </a:extLst>
            </p:cNvPr>
            <p:cNvGrpSpPr/>
            <p:nvPr/>
          </p:nvGrpSpPr>
          <p:grpSpPr>
            <a:xfrm rot="3572493">
              <a:off x="3001796" y="2332428"/>
              <a:ext cx="706109" cy="454530"/>
              <a:chOff x="2330945" y="3394961"/>
              <a:chExt cx="706109" cy="45453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F80F056-0FB9-4738-ADF3-2F113B0FD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0945" y="3742226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C975FD1-F886-4EF3-A056-BC23843E5B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8607" y="3394961"/>
                <a:ext cx="88447" cy="107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4129634-7B14-4521-B6E2-045AD64B51DA}"/>
                  </a:ext>
                </a:extLst>
              </p:cNvPr>
              <p:cNvCxnSpPr/>
              <p:nvPr/>
            </p:nvCxnSpPr>
            <p:spPr>
              <a:xfrm flipV="1">
                <a:off x="2400831" y="3448592"/>
                <a:ext cx="591999" cy="34726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30EE80-E8B6-404C-BD62-D7AFF4E434EE}"/>
                  </a:ext>
                </a:extLst>
              </p:cNvPr>
              <p:cNvSpPr txBox="1"/>
              <p:nvPr/>
            </p:nvSpPr>
            <p:spPr>
              <a:xfrm rot="19828435">
                <a:off x="2473786" y="3470113"/>
                <a:ext cx="427405" cy="2225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128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52A4AD-1A31-4ECD-9E6A-90D5073D6045}"/>
                </a:ext>
              </a:extLst>
            </p:cNvPr>
            <p:cNvGrpSpPr/>
            <p:nvPr/>
          </p:nvGrpSpPr>
          <p:grpSpPr>
            <a:xfrm>
              <a:off x="2204813" y="2825458"/>
              <a:ext cx="187960" cy="453591"/>
              <a:chOff x="6530340" y="3531897"/>
              <a:chExt cx="137160" cy="491154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86FA8B1-96DE-47F6-A8DD-BCE8060610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0340" y="3531897"/>
                <a:ext cx="1371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D79FA0-A713-4B92-ACD4-EC0B3B9067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0340" y="4023051"/>
                <a:ext cx="1371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7FE016F6-04A3-4A24-8F42-5EEBF4ED9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8920" y="3544541"/>
                <a:ext cx="0" cy="47851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6CA6320-A7CB-47CC-9AFA-5CAC569B7C0B}"/>
                </a:ext>
              </a:extLst>
            </p:cNvPr>
            <p:cNvSpPr/>
            <p:nvPr/>
          </p:nvSpPr>
          <p:spPr>
            <a:xfrm>
              <a:off x="2204813" y="2975656"/>
              <a:ext cx="123825" cy="155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524D75-4CFC-4103-9AC3-753DED6E4377}"/>
                </a:ext>
              </a:extLst>
            </p:cNvPr>
            <p:cNvSpPr txBox="1"/>
            <p:nvPr/>
          </p:nvSpPr>
          <p:spPr>
            <a:xfrm>
              <a:off x="2059022" y="2941308"/>
              <a:ext cx="349374" cy="22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/>
                <a:t>50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351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41</a:t>
            </a:fld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9361B05-3ACA-41D6-B94B-AD56D116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39" y="1591729"/>
            <a:ext cx="2330427" cy="20431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09E4C8-390E-4CDB-9956-A23F626E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71" y="4074300"/>
            <a:ext cx="2330427" cy="20431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89A021A-938A-48C3-A4B4-34888075F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868" y="1591729"/>
            <a:ext cx="2330427" cy="204311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6EA0C44-206E-4450-A706-79638DC4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868" y="4074300"/>
            <a:ext cx="2330427" cy="204311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C08085E-C538-4226-8B94-61425A90F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39" y="4074300"/>
            <a:ext cx="2330427" cy="204311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F990AB9-D509-473C-9BDA-1BD6596BA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671" y="1591729"/>
            <a:ext cx="2330427" cy="204311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5F5D0F0-FBC2-4202-ABF3-86B8918DD084}"/>
              </a:ext>
            </a:extLst>
          </p:cNvPr>
          <p:cNvSpPr txBox="1"/>
          <p:nvPr/>
        </p:nvSpPr>
        <p:spPr>
          <a:xfrm>
            <a:off x="2485286" y="3580255"/>
            <a:ext cx="126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Source</a:t>
            </a:r>
            <a:endParaRPr lang="en-US" sz="2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040E6B-A459-407D-9BDC-C1A35CE7CD3F}"/>
              </a:ext>
            </a:extLst>
          </p:cNvPr>
          <p:cNvSpPr txBox="1"/>
          <p:nvPr/>
        </p:nvSpPr>
        <p:spPr>
          <a:xfrm>
            <a:off x="2485286" y="6125517"/>
            <a:ext cx="126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Target</a:t>
            </a:r>
            <a:endParaRPr lang="en-US" sz="24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735B33-2044-43C2-AC4C-9F676BE78802}"/>
              </a:ext>
            </a:extLst>
          </p:cNvPr>
          <p:cNvSpPr txBox="1"/>
          <p:nvPr/>
        </p:nvSpPr>
        <p:spPr>
          <a:xfrm>
            <a:off x="5341089" y="3580255"/>
            <a:ext cx="126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FLASH</a:t>
            </a:r>
            <a:endParaRPr lang="en-US" sz="24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03B5AC5-AABD-480C-86AB-D42CADA7DF38}"/>
              </a:ext>
            </a:extLst>
          </p:cNvPr>
          <p:cNvSpPr txBox="1"/>
          <p:nvPr/>
        </p:nvSpPr>
        <p:spPr>
          <a:xfrm>
            <a:off x="5213249" y="6125517"/>
            <a:ext cx="152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Ours (TV)</a:t>
            </a:r>
            <a:endParaRPr lang="en-US" sz="2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9AC61AF-70C6-4759-9684-2D5FD636493B}"/>
              </a:ext>
            </a:extLst>
          </p:cNvPr>
          <p:cNvSpPr txBox="1"/>
          <p:nvPr/>
        </p:nvSpPr>
        <p:spPr>
          <a:xfrm>
            <a:off x="8116744" y="3580255"/>
            <a:ext cx="172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Ours (TGV)</a:t>
            </a:r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48EEE-5BD9-4D69-9AE7-81F4A5C81119}"/>
              </a:ext>
            </a:extLst>
          </p:cNvPr>
          <p:cNvSpPr txBox="1"/>
          <p:nvPr/>
        </p:nvSpPr>
        <p:spPr>
          <a:xfrm>
            <a:off x="7917319" y="6125517"/>
            <a:ext cx="21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Ours (BM3D)</a:t>
            </a:r>
            <a:endParaRPr lang="en-US" sz="24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3BF044-204F-4AF7-AC43-6371C4D745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7201" y="925096"/>
            <a:ext cx="9892699" cy="519112"/>
          </a:xfrm>
        </p:spPr>
        <p:txBody>
          <a:bodyPr/>
          <a:lstStyle/>
          <a:p>
            <a:r>
              <a:rPr lang="en-US" altLang="zh-CN" dirty="0"/>
              <a:t>Propagated placental segments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5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42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74386" y="1015918"/>
            <a:ext cx="10812764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Image registration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</a:rPr>
              <a:t>Proposed Method: Plug-and-play Reconstruction-registration (PnP-RR)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/>
                </a:solidFill>
              </a:rPr>
              <a:t>Experiments and results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57190-162E-4B65-A7A3-4C9AECD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36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0689624" cy="5191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robust registration framework,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PnP-RR, that corrects motion for severely noise-corrupted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0689624" cy="5191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robust registration framework,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PnP-RR, that corrects motion for severely noise-corrupted images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odel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more flexibility to allow arbitrary denoising algorithm integrated with the registration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51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0689624" cy="5191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robust registration framework,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PnP-RR, that corrects motion for severely noise-corrupted images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odel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more flexibility to allow arbitrary denoising algorithm integrated with the registration task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Easy to implement and robust to 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45</a:t>
            </a:fld>
            <a:endParaRPr 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CEA76907-2DDF-4A4A-9D72-5854851A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6" y="4627322"/>
            <a:ext cx="2094153" cy="20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A583F5-F948-4348-B346-A6DC7E56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332" y="4618113"/>
            <a:ext cx="2103362" cy="21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01B44-48C3-4A9D-90EF-59C7CA27CA13}"/>
              </a:ext>
            </a:extLst>
          </p:cNvPr>
          <p:cNvSpPr txBox="1"/>
          <p:nvPr/>
        </p:nvSpPr>
        <p:spPr>
          <a:xfrm>
            <a:off x="1043202" y="419031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Paper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FEB50-0177-4017-A71F-8645E01D7F09}"/>
              </a:ext>
            </a:extLst>
          </p:cNvPr>
          <p:cNvSpPr txBox="1"/>
          <p:nvPr/>
        </p:nvSpPr>
        <p:spPr>
          <a:xfrm>
            <a:off x="10151338" y="419031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Slides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8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3" y="282875"/>
            <a:ext cx="11487665" cy="582098"/>
          </a:xfrm>
        </p:spPr>
        <p:txBody>
          <a:bodyPr/>
          <a:lstStyle/>
          <a:p>
            <a:r>
              <a:rPr lang="en-US"/>
              <a:t>Motion Correction</a:t>
            </a:r>
            <a:r>
              <a:rPr lang="en-US" altLang="zh-CN"/>
              <a:t> for </a:t>
            </a:r>
            <a:r>
              <a:rPr lang="en-US"/>
              <a:t>DW-MRI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5730" y="5948005"/>
            <a:ext cx="6620956" cy="45402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Higher b-value -&gt; stronger noise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88" y="1250017"/>
            <a:ext cx="2046034" cy="20460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18" y="1250017"/>
            <a:ext cx="2046034" cy="2046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87" y="1252259"/>
                <a:ext cx="7972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018" y="1252259"/>
                <a:ext cx="1053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731A0434-FCED-4246-BC70-B95B96F56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87" y="3517133"/>
            <a:ext cx="2045827" cy="20458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D47950D-7584-49C1-A986-72F8D1117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18" y="3516927"/>
            <a:ext cx="2046034" cy="2046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2B41F-9AE0-4888-9951-0484F6B612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464" y="1239767"/>
            <a:ext cx="4364498" cy="4323193"/>
          </a:xfrm>
          <a:prstGeom prst="rect">
            <a:avLst/>
          </a:prstGeom>
        </p:spPr>
      </p:pic>
      <p:pic>
        <p:nvPicPr>
          <p:cNvPr id="25" name="Graphic 24" descr="Pregnant lady">
            <a:extLst>
              <a:ext uri="{FF2B5EF4-FFF2-40B4-BE49-F238E27FC236}">
                <a16:creationId xmlns:a16="http://schemas.microsoft.com/office/drawing/2014/main" id="{DD51AE56-50F0-4D1E-B448-E10891C75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1576" y="1522728"/>
            <a:ext cx="1104499" cy="110449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1ED30BD-C791-4BF2-A335-23EFD15A668E}"/>
              </a:ext>
            </a:extLst>
          </p:cNvPr>
          <p:cNvSpPr/>
          <p:nvPr/>
        </p:nvSpPr>
        <p:spPr>
          <a:xfrm>
            <a:off x="327453" y="2627227"/>
            <a:ext cx="1272747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26449-BA90-4C43-97DA-6CD8C328B400}"/>
                  </a:ext>
                </a:extLst>
              </p:cNvPr>
              <p:cNvSpPr txBox="1"/>
              <p:nvPr/>
            </p:nvSpPr>
            <p:spPr>
              <a:xfrm>
                <a:off x="2299780" y="351692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26449-BA90-4C43-97DA-6CD8C328B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780" y="3516927"/>
                <a:ext cx="1053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C185F9-4524-46B0-A43E-4A8910DDC9ED}"/>
                  </a:ext>
                </a:extLst>
              </p:cNvPr>
              <p:cNvSpPr txBox="1"/>
              <p:nvPr/>
            </p:nvSpPr>
            <p:spPr>
              <a:xfrm>
                <a:off x="4723018" y="351692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C185F9-4524-46B0-A43E-4A8910DD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018" y="3516927"/>
                <a:ext cx="10537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68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50" y="2220912"/>
            <a:ext cx="10379202" cy="454025"/>
          </a:xfrm>
        </p:spPr>
        <p:txBody>
          <a:bodyPr/>
          <a:lstStyle/>
          <a:p>
            <a:pPr marL="285750" indent="-285750"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Motion Correction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en-US" dirty="0">
                <a:solidFill>
                  <a:schemeClr val="accent1"/>
                </a:solidFill>
              </a:rPr>
              <a:t>placental </a:t>
            </a:r>
            <a:r>
              <a:rPr lang="en-US" altLang="zh-CN" dirty="0">
                <a:solidFill>
                  <a:schemeClr val="accent1"/>
                </a:solidFill>
              </a:rPr>
              <a:t>DW-</a:t>
            </a:r>
            <a:r>
              <a:rPr lang="en-US" dirty="0">
                <a:solidFill>
                  <a:schemeClr val="accent1"/>
                </a:solidFill>
              </a:rPr>
              <a:t>MR images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containing </a:t>
            </a:r>
            <a:r>
              <a:rPr lang="en-US" dirty="0">
                <a:solidFill>
                  <a:schemeClr val="accent1"/>
                </a:solidFill>
              </a:rPr>
              <a:t>severe noise</a:t>
            </a:r>
          </a:p>
        </p:txBody>
      </p:sp>
    </p:spTree>
    <p:extLst>
      <p:ext uri="{BB962C8B-B14F-4D97-AF65-F5344CB8AC3E}">
        <p14:creationId xmlns:p14="http://schemas.microsoft.com/office/powerpoint/2010/main" val="376464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50" y="2220912"/>
            <a:ext cx="10379202" cy="454025"/>
          </a:xfrm>
        </p:spPr>
        <p:txBody>
          <a:bodyPr/>
          <a:lstStyle/>
          <a:p>
            <a:pPr marL="285750" indent="-285750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Motion Correction for placental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DW-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MR images containing severe noise</a:t>
            </a:r>
          </a:p>
          <a:p>
            <a:pPr marL="285750" indent="-285750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 </a:t>
            </a:r>
            <a:r>
              <a:rPr lang="en-US" dirty="0">
                <a:solidFill>
                  <a:schemeClr val="accent1"/>
                </a:solidFill>
              </a:rPr>
              <a:t>noise-robust registration framework</a:t>
            </a:r>
            <a:endParaRPr lang="en-US" strike="sngStrik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2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50" y="2220912"/>
            <a:ext cx="10379202" cy="45402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Traditional registration methods fail </a:t>
            </a:r>
            <a:r>
              <a:rPr lang="en-US" dirty="0">
                <a:solidFill>
                  <a:schemeClr val="tx1"/>
                </a:solidFill>
              </a:rPr>
              <a:t>due to severe noises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02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50" y="2220912"/>
            <a:ext cx="10379202" cy="454025"/>
          </a:xfrm>
        </p:spPr>
        <p:txBody>
          <a:bodyPr/>
          <a:lstStyle/>
          <a:p>
            <a:r>
              <a:rPr lang="en-US" dirty="0"/>
              <a:t>Traditional </a:t>
            </a:r>
            <a:r>
              <a:rPr lang="en-US" dirty="0">
                <a:solidFill>
                  <a:schemeClr val="tx1"/>
                </a:solidFill>
              </a:rPr>
              <a:t>registration methods </a:t>
            </a:r>
            <a:r>
              <a:rPr lang="en-US" dirty="0"/>
              <a:t>fail </a:t>
            </a:r>
            <a:r>
              <a:rPr lang="en-US" dirty="0">
                <a:solidFill>
                  <a:schemeClr val="tx1"/>
                </a:solidFill>
              </a:rPr>
              <a:t>due to severe noises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Explicit </a:t>
            </a:r>
            <a:r>
              <a:rPr lang="en-US" dirty="0">
                <a:solidFill>
                  <a:schemeClr val="accent1"/>
                </a:solidFill>
              </a:rPr>
              <a:t>objective function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optimization is </a:t>
            </a:r>
            <a:r>
              <a:rPr lang="en-US" dirty="0">
                <a:solidFill>
                  <a:schemeClr val="accent1"/>
                </a:solidFill>
              </a:rPr>
              <a:t>unclear</a:t>
            </a:r>
          </a:p>
        </p:txBody>
      </p:sp>
    </p:spTree>
    <p:extLst>
      <p:ext uri="{BB962C8B-B14F-4D97-AF65-F5344CB8AC3E}">
        <p14:creationId xmlns:p14="http://schemas.microsoft.com/office/powerpoint/2010/main" val="375208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1346</Words>
  <Application>Microsoft Office PowerPoint</Application>
  <PresentationFormat>Widescreen</PresentationFormat>
  <Paragraphs>487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Plug-and-Play Priors for Reconstruction-based  Placental Image Registration (PnP-RR)</vt:lpstr>
      <vt:lpstr>Monitoring Pregnancy Health through Diffusion-weighted MRI (DW-MRI)</vt:lpstr>
      <vt:lpstr>Motion Correction for DW-MRI</vt:lpstr>
      <vt:lpstr>Motion Correction for DW-MRI</vt:lpstr>
      <vt:lpstr>Motion Correction for DW-MRI</vt:lpstr>
      <vt:lpstr>Goal</vt:lpstr>
      <vt:lpstr>Goal</vt:lpstr>
      <vt:lpstr>Challenges</vt:lpstr>
      <vt:lpstr>Challenges</vt:lpstr>
      <vt:lpstr>Outline</vt:lpstr>
      <vt:lpstr>Outline</vt:lpstr>
      <vt:lpstr>Background: Image registration </vt:lpstr>
      <vt:lpstr>Background: Image registration </vt:lpstr>
      <vt:lpstr>Outline</vt:lpstr>
      <vt:lpstr>Related Work</vt:lpstr>
      <vt:lpstr>Related Work</vt:lpstr>
      <vt:lpstr>Related Work</vt:lpstr>
      <vt:lpstr>Related Work</vt:lpstr>
      <vt:lpstr>Related Work</vt:lpstr>
      <vt:lpstr>Related Work</vt:lpstr>
      <vt:lpstr>Related Work</vt:lpstr>
      <vt:lpstr>Related Work</vt:lpstr>
      <vt:lpstr>Related Work</vt:lpstr>
      <vt:lpstr>Outline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Outline</vt:lpstr>
      <vt:lpstr>Experiments</vt:lpstr>
      <vt:lpstr>Results</vt:lpstr>
      <vt:lpstr>Results</vt:lpstr>
      <vt:lpstr>Results</vt:lpstr>
      <vt:lpstr>Results</vt:lpstr>
      <vt:lpstr>Results</vt:lpstr>
      <vt:lpstr>Outline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Xing, Jerry</dc:creator>
  <cp:lastModifiedBy>Jerry Xing</cp:lastModifiedBy>
  <cp:revision>1</cp:revision>
  <dcterms:created xsi:type="dcterms:W3CDTF">2019-10-04T12:52:24Z</dcterms:created>
  <dcterms:modified xsi:type="dcterms:W3CDTF">2019-10-17T00:34:42Z</dcterms:modified>
</cp:coreProperties>
</file>